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2"/>
  </p:notesMasterIdLst>
  <p:sldIdLst>
    <p:sldId id="387" r:id="rId5"/>
    <p:sldId id="388" r:id="rId6"/>
    <p:sldId id="389" r:id="rId7"/>
    <p:sldId id="390" r:id="rId8"/>
    <p:sldId id="391" r:id="rId9"/>
    <p:sldId id="392" r:id="rId10"/>
    <p:sldId id="393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FFFFFF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C7FA9B-25E6-4F54-B796-30314DE32EC3}" v="35" dt="2023-10-30T09:21:44.493"/>
    <p1510:client id="{1581734D-4B6E-4ECE-8C8E-55F74B8F6028}" v="54" dt="2023-03-06T12:00:14.872"/>
    <p1510:client id="{2B14CF9D-1EED-44C9-977E-8F17F53B3BAB}" v="114" dt="2023-10-25T10:17:15.311"/>
    <p1510:client id="{51643056-1457-421B-95FB-F6FC411596FE}" v="6" dt="2023-10-18T08:10:50.827"/>
    <p1510:client id="{D0FB4FC6-DA8C-4D0D-8AEB-93D3B84944EB}" v="3" dt="2023-10-17T07:09:13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>
      <p:cViewPr varScale="1">
        <p:scale>
          <a:sx n="65" d="100"/>
          <a:sy n="65" d="100"/>
        </p:scale>
        <p:origin x="126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ora" userId="S::ecsi@avsf.org::ca888137-1c0b-4142-a76d-372128b13b86" providerId="AD" clId="Web-{025DE26E-27D3-4429-94F0-58A6A6B7C0F7}"/>
    <pc:docChg chg="delSld">
      <pc:chgData name="Elora" userId="S::ecsi@avsf.org::ca888137-1c0b-4142-a76d-372128b13b86" providerId="AD" clId="Web-{025DE26E-27D3-4429-94F0-58A6A6B7C0F7}" dt="2022-11-08T12:58:14.848" v="0"/>
      <pc:docMkLst>
        <pc:docMk/>
      </pc:docMkLst>
      <pc:sldChg chg="del">
        <pc:chgData name="Elora" userId="S::ecsi@avsf.org::ca888137-1c0b-4142-a76d-372128b13b86" providerId="AD" clId="Web-{025DE26E-27D3-4429-94F0-58A6A6B7C0F7}" dt="2022-11-08T12:58:14.848" v="0"/>
        <pc:sldMkLst>
          <pc:docMk/>
          <pc:sldMk cId="3756769498" sldId="261"/>
        </pc:sldMkLst>
      </pc:sldChg>
    </pc:docChg>
  </pc:docChgLst>
  <pc:docChgLst>
    <pc:chgData name="Odile ALOMEGOU" userId="S::o.alomegou@avsf.org::a630099f-2232-402c-970b-9b87bdcfb4a9" providerId="AD" clId="Web-{51643056-1457-421B-95FB-F6FC411596FE}"/>
    <pc:docChg chg="modSld">
      <pc:chgData name="Odile ALOMEGOU" userId="S::o.alomegou@avsf.org::a630099f-2232-402c-970b-9b87bdcfb4a9" providerId="AD" clId="Web-{51643056-1457-421B-95FB-F6FC411596FE}" dt="2023-10-18T08:10:50.827" v="5"/>
      <pc:docMkLst>
        <pc:docMk/>
      </pc:docMkLst>
      <pc:sldChg chg="modSp">
        <pc:chgData name="Odile ALOMEGOU" userId="S::o.alomegou@avsf.org::a630099f-2232-402c-970b-9b87bdcfb4a9" providerId="AD" clId="Web-{51643056-1457-421B-95FB-F6FC411596FE}" dt="2023-10-18T07:53:37.537" v="2" actId="14100"/>
        <pc:sldMkLst>
          <pc:docMk/>
          <pc:sldMk cId="510360246" sldId="387"/>
        </pc:sldMkLst>
        <pc:spChg chg="mod">
          <ac:chgData name="Odile ALOMEGOU" userId="S::o.alomegou@avsf.org::a630099f-2232-402c-970b-9b87bdcfb4a9" providerId="AD" clId="Web-{51643056-1457-421B-95FB-F6FC411596FE}" dt="2023-10-18T07:53:37.537" v="2" actId="14100"/>
          <ac:spMkLst>
            <pc:docMk/>
            <pc:sldMk cId="510360246" sldId="387"/>
            <ac:spMk id="2" creationId="{CD5639F6-403B-C2FA-B649-5048A208D036}"/>
          </ac:spMkLst>
        </pc:spChg>
      </pc:sldChg>
      <pc:sldChg chg="modTransition addAnim">
        <pc:chgData name="Odile ALOMEGOU" userId="S::o.alomegou@avsf.org::a630099f-2232-402c-970b-9b87bdcfb4a9" providerId="AD" clId="Web-{51643056-1457-421B-95FB-F6FC411596FE}" dt="2023-10-18T08:10:50.827" v="5"/>
        <pc:sldMkLst>
          <pc:docMk/>
          <pc:sldMk cId="2859605168" sldId="389"/>
        </pc:sldMkLst>
      </pc:sldChg>
    </pc:docChg>
  </pc:docChgLst>
  <pc:docChgLst>
    <pc:chgData name="ECSI" userId="S::ecsi@avsf.org::ca888137-1c0b-4142-a76d-372128b13b86" providerId="AD" clId="Web-{D0FB4FC6-DA8C-4D0D-8AEB-93D3B84944EB}"/>
    <pc:docChg chg="modSld">
      <pc:chgData name="ECSI" userId="S::ecsi@avsf.org::ca888137-1c0b-4142-a76d-372128b13b86" providerId="AD" clId="Web-{D0FB4FC6-DA8C-4D0D-8AEB-93D3B84944EB}" dt="2023-10-17T07:09:13.726" v="2" actId="1076"/>
      <pc:docMkLst>
        <pc:docMk/>
      </pc:docMkLst>
      <pc:sldChg chg="modSp">
        <pc:chgData name="ECSI" userId="S::ecsi@avsf.org::ca888137-1c0b-4142-a76d-372128b13b86" providerId="AD" clId="Web-{D0FB4FC6-DA8C-4D0D-8AEB-93D3B84944EB}" dt="2023-10-17T07:09:13.726" v="2" actId="1076"/>
        <pc:sldMkLst>
          <pc:docMk/>
          <pc:sldMk cId="2441184768" sldId="391"/>
        </pc:sldMkLst>
        <pc:picChg chg="mod">
          <ac:chgData name="ECSI" userId="S::ecsi@avsf.org::ca888137-1c0b-4142-a76d-372128b13b86" providerId="AD" clId="Web-{D0FB4FC6-DA8C-4D0D-8AEB-93D3B84944EB}" dt="2023-10-17T07:09:13.726" v="2" actId="1076"/>
          <ac:picMkLst>
            <pc:docMk/>
            <pc:sldMk cId="2441184768" sldId="391"/>
            <ac:picMk id="3" creationId="{8C32FCD4-8982-A522-3CBB-0237AC4FEEA1}"/>
          </ac:picMkLst>
        </pc:picChg>
        <pc:picChg chg="mod">
          <ac:chgData name="ECSI" userId="S::ecsi@avsf.org::ca888137-1c0b-4142-a76d-372128b13b86" providerId="AD" clId="Web-{D0FB4FC6-DA8C-4D0D-8AEB-93D3B84944EB}" dt="2023-10-17T07:09:08.616" v="1" actId="1076"/>
          <ac:picMkLst>
            <pc:docMk/>
            <pc:sldMk cId="2441184768" sldId="391"/>
            <ac:picMk id="5" creationId="{C09951F9-527C-D055-A024-92CA27C68822}"/>
          </ac:picMkLst>
        </pc:picChg>
      </pc:sldChg>
    </pc:docChg>
  </pc:docChgLst>
  <pc:docChgLst>
    <pc:chgData name="Félix AFELU" userId="308b5610-d6c9-421a-adda-72634a0ca221" providerId="ADAL" clId="{1581734D-4B6E-4ECE-8C8E-55F74B8F6028}"/>
    <pc:docChg chg="undo redo custSel addSld delSld modSld sldOrd delMainMaster">
      <pc:chgData name="Félix AFELU" userId="308b5610-d6c9-421a-adda-72634a0ca221" providerId="ADAL" clId="{1581734D-4B6E-4ECE-8C8E-55F74B8F6028}" dt="2023-03-06T12:01:56.639" v="477" actId="1076"/>
      <pc:docMkLst>
        <pc:docMk/>
      </pc:docMkLst>
      <pc:sldChg chg="addSp delSp modSp del mod">
        <pc:chgData name="Félix AFELU" userId="308b5610-d6c9-421a-adda-72634a0ca221" providerId="ADAL" clId="{1581734D-4B6E-4ECE-8C8E-55F74B8F6028}" dt="2023-03-06T11:52:13.781" v="351" actId="2696"/>
        <pc:sldMkLst>
          <pc:docMk/>
          <pc:sldMk cId="0" sldId="257"/>
        </pc:sldMkLst>
        <pc:spChg chg="add del mod">
          <ac:chgData name="Félix AFELU" userId="308b5610-d6c9-421a-adda-72634a0ca221" providerId="ADAL" clId="{1581734D-4B6E-4ECE-8C8E-55F74B8F6028}" dt="2023-03-06T11:47:03.773" v="303" actId="21"/>
          <ac:spMkLst>
            <pc:docMk/>
            <pc:sldMk cId="0" sldId="257"/>
            <ac:spMk id="3" creationId="{FD8433EC-00CF-EFEF-9580-7306064303E8}"/>
          </ac:spMkLst>
        </pc:spChg>
        <pc:spChg chg="mod">
          <ac:chgData name="Félix AFELU" userId="308b5610-d6c9-421a-adda-72634a0ca221" providerId="ADAL" clId="{1581734D-4B6E-4ECE-8C8E-55F74B8F6028}" dt="2023-03-06T11:43:55.841" v="279" actId="1076"/>
          <ac:spMkLst>
            <pc:docMk/>
            <pc:sldMk cId="0" sldId="257"/>
            <ac:spMk id="8" creationId="{0AD4766C-30FF-4D98-A97A-035C7A0B0353}"/>
          </ac:spMkLst>
        </pc:spChg>
        <pc:picChg chg="add del">
          <ac:chgData name="Félix AFELU" userId="308b5610-d6c9-421a-adda-72634a0ca221" providerId="ADAL" clId="{1581734D-4B6E-4ECE-8C8E-55F74B8F6028}" dt="2023-03-06T11:46:40.544" v="298" actId="21"/>
          <ac:picMkLst>
            <pc:docMk/>
            <pc:sldMk cId="0" sldId="257"/>
            <ac:picMk id="4" creationId="{00000000-0000-0000-0000-000000000000}"/>
          </ac:picMkLst>
        </pc:picChg>
        <pc:picChg chg="del">
          <ac:chgData name="Félix AFELU" userId="308b5610-d6c9-421a-adda-72634a0ca221" providerId="ADAL" clId="{1581734D-4B6E-4ECE-8C8E-55F74B8F6028}" dt="2023-03-06T11:47:10.692" v="304" actId="21"/>
          <ac:picMkLst>
            <pc:docMk/>
            <pc:sldMk cId="0" sldId="257"/>
            <ac:picMk id="5" creationId="{00000000-0000-0000-0000-000000000000}"/>
          </ac:picMkLst>
        </pc:picChg>
        <pc:picChg chg="del">
          <ac:chgData name="Félix AFELU" userId="308b5610-d6c9-421a-adda-72634a0ca221" providerId="ADAL" clId="{1581734D-4B6E-4ECE-8C8E-55F74B8F6028}" dt="2023-03-06T11:48:00.272" v="312" actId="21"/>
          <ac:picMkLst>
            <pc:docMk/>
            <pc:sldMk cId="0" sldId="257"/>
            <ac:picMk id="6" creationId="{00000000-0000-0000-0000-000000000000}"/>
          </ac:picMkLst>
        </pc:picChg>
        <pc:picChg chg="del">
          <ac:chgData name="Félix AFELU" userId="308b5610-d6c9-421a-adda-72634a0ca221" providerId="ADAL" clId="{1581734D-4B6E-4ECE-8C8E-55F74B8F6028}" dt="2023-03-06T11:50:17.924" v="330" actId="21"/>
          <ac:picMkLst>
            <pc:docMk/>
            <pc:sldMk cId="0" sldId="257"/>
            <ac:picMk id="7" creationId="{00000000-0000-0000-0000-000000000000}"/>
          </ac:picMkLst>
        </pc:picChg>
      </pc:sldChg>
      <pc:sldChg chg="del">
        <pc:chgData name="Félix AFELU" userId="308b5610-d6c9-421a-adda-72634a0ca221" providerId="ADAL" clId="{1581734D-4B6E-4ECE-8C8E-55F74B8F6028}" dt="2023-03-06T11:19:38.821" v="140" actId="2696"/>
        <pc:sldMkLst>
          <pc:docMk/>
          <pc:sldMk cId="0" sldId="258"/>
        </pc:sldMkLst>
      </pc:sldChg>
      <pc:sldChg chg="delSp modSp add del mod">
        <pc:chgData name="Félix AFELU" userId="308b5610-d6c9-421a-adda-72634a0ca221" providerId="ADAL" clId="{1581734D-4B6E-4ECE-8C8E-55F74B8F6028}" dt="2023-03-06T11:43:31.814" v="276" actId="2696"/>
        <pc:sldMkLst>
          <pc:docMk/>
          <pc:sldMk cId="0" sldId="259"/>
        </pc:sldMkLst>
        <pc:spChg chg="del">
          <ac:chgData name="Félix AFELU" userId="308b5610-d6c9-421a-adda-72634a0ca221" providerId="ADAL" clId="{1581734D-4B6E-4ECE-8C8E-55F74B8F6028}" dt="2023-03-06T11:24:47.920" v="226" actId="21"/>
          <ac:spMkLst>
            <pc:docMk/>
            <pc:sldMk cId="0" sldId="259"/>
            <ac:spMk id="8" creationId="{538246C6-379F-41CA-9ECD-98730FD6B5CB}"/>
          </ac:spMkLst>
        </pc:spChg>
        <pc:picChg chg="del mod">
          <ac:chgData name="Félix AFELU" userId="308b5610-d6c9-421a-adda-72634a0ca221" providerId="ADAL" clId="{1581734D-4B6E-4ECE-8C8E-55F74B8F6028}" dt="2023-03-06T11:26:32.404" v="233" actId="21"/>
          <ac:picMkLst>
            <pc:docMk/>
            <pc:sldMk cId="0" sldId="259"/>
            <ac:picMk id="3" creationId="{00000000-0000-0000-0000-000000000000}"/>
          </ac:picMkLst>
        </pc:picChg>
        <pc:picChg chg="del">
          <ac:chgData name="Félix AFELU" userId="308b5610-d6c9-421a-adda-72634a0ca221" providerId="ADAL" clId="{1581734D-4B6E-4ECE-8C8E-55F74B8F6028}" dt="2023-03-06T11:27:38.775" v="240" actId="21"/>
          <ac:picMkLst>
            <pc:docMk/>
            <pc:sldMk cId="0" sldId="259"/>
            <ac:picMk id="1026" creationId="{00000000-0000-0000-0000-000000000000}"/>
          </ac:picMkLst>
        </pc:picChg>
        <pc:picChg chg="del">
          <ac:chgData name="Félix AFELU" userId="308b5610-d6c9-421a-adda-72634a0ca221" providerId="ADAL" clId="{1581734D-4B6E-4ECE-8C8E-55F74B8F6028}" dt="2023-03-06T11:26:53.536" v="236" actId="21"/>
          <ac:picMkLst>
            <pc:docMk/>
            <pc:sldMk cId="0" sldId="259"/>
            <ac:picMk id="1027" creationId="{00000000-0000-0000-0000-000000000000}"/>
          </ac:picMkLst>
        </pc:picChg>
      </pc:sldChg>
      <pc:sldChg chg="addSp delSp del mod modClrScheme chgLayout">
        <pc:chgData name="Félix AFELU" userId="308b5610-d6c9-421a-adda-72634a0ca221" providerId="ADAL" clId="{1581734D-4B6E-4ECE-8C8E-55F74B8F6028}" dt="2023-03-06T11:05:23.863" v="119" actId="2696"/>
        <pc:sldMkLst>
          <pc:docMk/>
          <pc:sldMk cId="2049332346" sldId="260"/>
        </pc:sldMkLst>
        <pc:spChg chg="add del">
          <ac:chgData name="Félix AFELU" userId="308b5610-d6c9-421a-adda-72634a0ca221" providerId="ADAL" clId="{1581734D-4B6E-4ECE-8C8E-55F74B8F6028}" dt="2023-03-06T11:04:12.591" v="112" actId="21"/>
          <ac:spMkLst>
            <pc:docMk/>
            <pc:sldMk cId="2049332346" sldId="260"/>
            <ac:spMk id="3" creationId="{55B4E9F3-03E2-4A6B-BD0F-D93AECBF9FF0}"/>
          </ac:spMkLst>
        </pc:spChg>
        <pc:spChg chg="add del">
          <ac:chgData name="Félix AFELU" userId="308b5610-d6c9-421a-adda-72634a0ca221" providerId="ADAL" clId="{1581734D-4B6E-4ECE-8C8E-55F74B8F6028}" dt="2023-03-06T11:03:53.130" v="109" actId="21"/>
          <ac:spMkLst>
            <pc:docMk/>
            <pc:sldMk cId="2049332346" sldId="260"/>
            <ac:spMk id="7" creationId="{9AD4244C-63C7-47D2-918F-D576C134A9CD}"/>
          </ac:spMkLst>
        </pc:spChg>
      </pc:sldChg>
      <pc:sldChg chg="delSp modSp del mod setBg modClrScheme chgLayout">
        <pc:chgData name="Félix AFELU" userId="308b5610-d6c9-421a-adda-72634a0ca221" providerId="ADAL" clId="{1581734D-4B6E-4ECE-8C8E-55F74B8F6028}" dt="2023-03-06T11:01:45.534" v="100" actId="47"/>
        <pc:sldMkLst>
          <pc:docMk/>
          <pc:sldMk cId="4078964200" sldId="262"/>
        </pc:sldMkLst>
        <pc:spChg chg="del mod ord">
          <ac:chgData name="Félix AFELU" userId="308b5610-d6c9-421a-adda-72634a0ca221" providerId="ADAL" clId="{1581734D-4B6E-4ECE-8C8E-55F74B8F6028}" dt="2023-03-06T10:54:54.893" v="71" actId="478"/>
          <ac:spMkLst>
            <pc:docMk/>
            <pc:sldMk cId="4078964200" sldId="262"/>
            <ac:spMk id="6" creationId="{4AACCDB1-74D7-9541-8C98-3067F47F11C3}"/>
          </ac:spMkLst>
        </pc:spChg>
        <pc:spChg chg="del mod">
          <ac:chgData name="Félix AFELU" userId="308b5610-d6c9-421a-adda-72634a0ca221" providerId="ADAL" clId="{1581734D-4B6E-4ECE-8C8E-55F74B8F6028}" dt="2023-03-06T11:00:49.966" v="96" actId="21"/>
          <ac:spMkLst>
            <pc:docMk/>
            <pc:sldMk cId="4078964200" sldId="262"/>
            <ac:spMk id="7" creationId="{00000000-0000-0000-0000-000000000000}"/>
          </ac:spMkLst>
        </pc:spChg>
        <pc:spChg chg="del mod">
          <ac:chgData name="Félix AFELU" userId="308b5610-d6c9-421a-adda-72634a0ca221" providerId="ADAL" clId="{1581734D-4B6E-4ECE-8C8E-55F74B8F6028}" dt="2023-03-06T10:54:18.756" v="66" actId="478"/>
          <ac:spMkLst>
            <pc:docMk/>
            <pc:sldMk cId="4078964200" sldId="262"/>
            <ac:spMk id="8" creationId="{00000000-0000-0000-0000-000000000000}"/>
          </ac:spMkLst>
        </pc:spChg>
        <pc:picChg chg="del mod">
          <ac:chgData name="Félix AFELU" userId="308b5610-d6c9-421a-adda-72634a0ca221" providerId="ADAL" clId="{1581734D-4B6E-4ECE-8C8E-55F74B8F6028}" dt="2023-03-06T11:00:01.439" v="89" actId="21"/>
          <ac:picMkLst>
            <pc:docMk/>
            <pc:sldMk cId="4078964200" sldId="262"/>
            <ac:picMk id="15" creationId="{97211420-BD1E-A949-8FBB-2942933FE5DD}"/>
          </ac:picMkLst>
        </pc:picChg>
        <pc:cxnChg chg="del">
          <ac:chgData name="Félix AFELU" userId="308b5610-d6c9-421a-adda-72634a0ca221" providerId="ADAL" clId="{1581734D-4B6E-4ECE-8C8E-55F74B8F6028}" dt="2023-03-06T10:54:27.560" v="67" actId="478"/>
          <ac:cxnSpMkLst>
            <pc:docMk/>
            <pc:sldMk cId="4078964200" sldId="262"/>
            <ac:cxnSpMk id="12" creationId="{00000000-0000-0000-0000-000000000000}"/>
          </ac:cxnSpMkLst>
        </pc:cxnChg>
        <pc:cxnChg chg="del mod">
          <ac:chgData name="Félix AFELU" userId="308b5610-d6c9-421a-adda-72634a0ca221" providerId="ADAL" clId="{1581734D-4B6E-4ECE-8C8E-55F74B8F6028}" dt="2023-03-06T10:54:30.503" v="69" actId="478"/>
          <ac:cxnSpMkLst>
            <pc:docMk/>
            <pc:sldMk cId="4078964200" sldId="262"/>
            <ac:cxnSpMk id="13" creationId="{00000000-0000-0000-0000-000000000000}"/>
          </ac:cxnSpMkLst>
        </pc:cxnChg>
      </pc:sldChg>
      <pc:sldChg chg="addSp delSp modSp add del mod modClrScheme chgLayout">
        <pc:chgData name="Félix AFELU" userId="308b5610-d6c9-421a-adda-72634a0ca221" providerId="ADAL" clId="{1581734D-4B6E-4ECE-8C8E-55F74B8F6028}" dt="2023-03-06T10:52:05.574" v="52" actId="2696"/>
        <pc:sldMkLst>
          <pc:docMk/>
          <pc:sldMk cId="1523464328" sldId="263"/>
        </pc:sldMkLst>
        <pc:spChg chg="mod">
          <ac:chgData name="Félix AFELU" userId="308b5610-d6c9-421a-adda-72634a0ca221" providerId="ADAL" clId="{1581734D-4B6E-4ECE-8C8E-55F74B8F6028}" dt="2023-03-06T10:49:55.003" v="38" actId="1076"/>
          <ac:spMkLst>
            <pc:docMk/>
            <pc:sldMk cId="1523464328" sldId="263"/>
            <ac:spMk id="2" creationId="{00000000-0000-0000-0000-000000000000}"/>
          </ac:spMkLst>
        </pc:spChg>
        <pc:spChg chg="add del mod ord">
          <ac:chgData name="Félix AFELU" userId="308b5610-d6c9-421a-adda-72634a0ca221" providerId="ADAL" clId="{1581734D-4B6E-4ECE-8C8E-55F74B8F6028}" dt="2023-03-06T10:47:36.083" v="18" actId="700"/>
          <ac:spMkLst>
            <pc:docMk/>
            <pc:sldMk cId="1523464328" sldId="263"/>
            <ac:spMk id="3" creationId="{544478F8-052E-C111-B4FF-87809DB16A43}"/>
          </ac:spMkLst>
        </pc:spChg>
        <pc:spChg chg="del">
          <ac:chgData name="Félix AFELU" userId="308b5610-d6c9-421a-adda-72634a0ca221" providerId="ADAL" clId="{1581734D-4B6E-4ECE-8C8E-55F74B8F6028}" dt="2023-03-06T10:50:13.250" v="39" actId="21"/>
          <ac:spMkLst>
            <pc:docMk/>
            <pc:sldMk cId="1523464328" sldId="263"/>
            <ac:spMk id="4" creationId="{00000000-0000-0000-0000-000000000000}"/>
          </ac:spMkLst>
        </pc:spChg>
        <pc:spChg chg="add del mod ord">
          <ac:chgData name="Félix AFELU" userId="308b5610-d6c9-421a-adda-72634a0ca221" providerId="ADAL" clId="{1581734D-4B6E-4ECE-8C8E-55F74B8F6028}" dt="2023-03-06T10:47:36.083" v="18" actId="700"/>
          <ac:spMkLst>
            <pc:docMk/>
            <pc:sldMk cId="1523464328" sldId="263"/>
            <ac:spMk id="5" creationId="{EE7D833D-2427-E9FC-4959-6EEBBEEFE9E9}"/>
          </ac:spMkLst>
        </pc:spChg>
        <pc:spChg chg="mod ord">
          <ac:chgData name="Félix AFELU" userId="308b5610-d6c9-421a-adda-72634a0ca221" providerId="ADAL" clId="{1581734D-4B6E-4ECE-8C8E-55F74B8F6028}" dt="2023-03-06T10:48:08.265" v="25" actId="700"/>
          <ac:spMkLst>
            <pc:docMk/>
            <pc:sldMk cId="1523464328" sldId="263"/>
            <ac:spMk id="7" creationId="{9D9B8041-FAF0-5A43-9AE8-448A12947117}"/>
          </ac:spMkLst>
        </pc:spChg>
        <pc:spChg chg="mod">
          <ac:chgData name="Félix AFELU" userId="308b5610-d6c9-421a-adda-72634a0ca221" providerId="ADAL" clId="{1581734D-4B6E-4ECE-8C8E-55F74B8F6028}" dt="2023-03-06T10:47:34.835" v="16" actId="1076"/>
          <ac:spMkLst>
            <pc:docMk/>
            <pc:sldMk cId="1523464328" sldId="263"/>
            <ac:spMk id="12" creationId="{00000000-0000-0000-0000-000000000000}"/>
          </ac:spMkLst>
        </pc:spChg>
        <pc:picChg chg="add del mod">
          <ac:chgData name="Félix AFELU" userId="308b5610-d6c9-421a-adda-72634a0ca221" providerId="ADAL" clId="{1581734D-4B6E-4ECE-8C8E-55F74B8F6028}" dt="2023-03-06T10:49:01.858" v="35"/>
          <ac:picMkLst>
            <pc:docMk/>
            <pc:sldMk cId="1523464328" sldId="263"/>
            <ac:picMk id="6" creationId="{CDF888CB-1AED-2285-03B2-92B063B5C25C}"/>
          </ac:picMkLst>
        </pc:picChg>
        <pc:picChg chg="mod">
          <ac:chgData name="Félix AFELU" userId="308b5610-d6c9-421a-adda-72634a0ca221" providerId="ADAL" clId="{1581734D-4B6E-4ECE-8C8E-55F74B8F6028}" dt="2023-03-06T10:47:34.249" v="15" actId="1076"/>
          <ac:picMkLst>
            <pc:docMk/>
            <pc:sldMk cId="1523464328" sldId="263"/>
            <ac:picMk id="8" creationId="{738D46CA-ED48-4BAD-982B-9E94F16CFA33}"/>
          </ac:picMkLst>
        </pc:picChg>
        <pc:picChg chg="del mod">
          <ac:chgData name="Félix AFELU" userId="308b5610-d6c9-421a-adda-72634a0ca221" providerId="ADAL" clId="{1581734D-4B6E-4ECE-8C8E-55F74B8F6028}" dt="2023-03-06T10:50:50.915" v="43" actId="21"/>
          <ac:picMkLst>
            <pc:docMk/>
            <pc:sldMk cId="1523464328" sldId="263"/>
            <ac:picMk id="9" creationId="{EF2CBF47-A897-B346-8885-0D6271523FF9}"/>
          </ac:picMkLst>
        </pc:picChg>
      </pc:sldChg>
      <pc:sldChg chg="add del ord">
        <pc:chgData name="Félix AFELU" userId="308b5610-d6c9-421a-adda-72634a0ca221" providerId="ADAL" clId="{1581734D-4B6E-4ECE-8C8E-55F74B8F6028}" dt="2023-03-06T10:49:26.785" v="37" actId="2696"/>
        <pc:sldMkLst>
          <pc:docMk/>
          <pc:sldMk cId="3815960076" sldId="386"/>
        </pc:sldMkLst>
      </pc:sldChg>
      <pc:sldChg chg="addSp modSp new mod modNotesTx">
        <pc:chgData name="Félix AFELU" userId="308b5610-d6c9-421a-adda-72634a0ca221" providerId="ADAL" clId="{1581734D-4B6E-4ECE-8C8E-55F74B8F6028}" dt="2023-03-06T10:52:31.021" v="55" actId="207"/>
        <pc:sldMkLst>
          <pc:docMk/>
          <pc:sldMk cId="510360246" sldId="387"/>
        </pc:sldMkLst>
        <pc:spChg chg="add mod">
          <ac:chgData name="Félix AFELU" userId="308b5610-d6c9-421a-adda-72634a0ca221" providerId="ADAL" clId="{1581734D-4B6E-4ECE-8C8E-55F74B8F6028}" dt="2023-03-06T10:52:31.021" v="55" actId="207"/>
          <ac:spMkLst>
            <pc:docMk/>
            <pc:sldMk cId="510360246" sldId="387"/>
            <ac:spMk id="2" creationId="{CD5639F6-403B-C2FA-B649-5048A208D036}"/>
          </ac:spMkLst>
        </pc:spChg>
        <pc:picChg chg="add mod">
          <ac:chgData name="Félix AFELU" userId="308b5610-d6c9-421a-adda-72634a0ca221" providerId="ADAL" clId="{1581734D-4B6E-4ECE-8C8E-55F74B8F6028}" dt="2023-03-06T10:50:56.529" v="44"/>
          <ac:picMkLst>
            <pc:docMk/>
            <pc:sldMk cId="510360246" sldId="387"/>
            <ac:picMk id="3" creationId="{4758CA03-2983-11C3-AB24-985BE318F187}"/>
          </ac:picMkLst>
        </pc:picChg>
      </pc:sldChg>
      <pc:sldChg chg="addSp delSp modSp new mod">
        <pc:chgData name="Félix AFELU" userId="308b5610-d6c9-421a-adda-72634a0ca221" providerId="ADAL" clId="{1581734D-4B6E-4ECE-8C8E-55F74B8F6028}" dt="2023-03-06T11:01:24.298" v="99" actId="13926"/>
        <pc:sldMkLst>
          <pc:docMk/>
          <pc:sldMk cId="893556692" sldId="388"/>
        </pc:sldMkLst>
        <pc:spChg chg="add del">
          <ac:chgData name="Félix AFELU" userId="308b5610-d6c9-421a-adda-72634a0ca221" providerId="ADAL" clId="{1581734D-4B6E-4ECE-8C8E-55F74B8F6028}" dt="2023-03-06T10:59:45.304" v="88" actId="22"/>
          <ac:spMkLst>
            <pc:docMk/>
            <pc:sldMk cId="893556692" sldId="388"/>
            <ac:spMk id="3" creationId="{97C30DFA-76BC-D7A3-5350-FCB96FC6EE9D}"/>
          </ac:spMkLst>
        </pc:spChg>
        <pc:spChg chg="add mod">
          <ac:chgData name="Félix AFELU" userId="308b5610-d6c9-421a-adda-72634a0ca221" providerId="ADAL" clId="{1581734D-4B6E-4ECE-8C8E-55F74B8F6028}" dt="2023-03-06T11:01:24.298" v="99" actId="13926"/>
          <ac:spMkLst>
            <pc:docMk/>
            <pc:sldMk cId="893556692" sldId="388"/>
            <ac:spMk id="5" creationId="{514B7C20-9FC7-B4AA-B161-D34BF9A3E960}"/>
          </ac:spMkLst>
        </pc:spChg>
        <pc:picChg chg="add mod">
          <ac:chgData name="Félix AFELU" userId="308b5610-d6c9-421a-adda-72634a0ca221" providerId="ADAL" clId="{1581734D-4B6E-4ECE-8C8E-55F74B8F6028}" dt="2023-03-06T11:00:36.397" v="95" actId="14100"/>
          <ac:picMkLst>
            <pc:docMk/>
            <pc:sldMk cId="893556692" sldId="388"/>
            <ac:picMk id="4" creationId="{203C3B16-FE63-5EE0-E10B-ADDF01E422E8}"/>
          </ac:picMkLst>
        </pc:picChg>
      </pc:sldChg>
      <pc:sldChg chg="addSp delSp modSp new mod ord modNotesTx">
        <pc:chgData name="Félix AFELU" userId="308b5610-d6c9-421a-adda-72634a0ca221" providerId="ADAL" clId="{1581734D-4B6E-4ECE-8C8E-55F74B8F6028}" dt="2023-03-06T11:15:36.454" v="121"/>
        <pc:sldMkLst>
          <pc:docMk/>
          <pc:sldMk cId="2859605168" sldId="389"/>
        </pc:sldMkLst>
        <pc:spChg chg="add mod">
          <ac:chgData name="Félix AFELU" userId="308b5610-d6c9-421a-adda-72634a0ca221" providerId="ADAL" clId="{1581734D-4B6E-4ECE-8C8E-55F74B8F6028}" dt="2023-03-06T11:04:43.003" v="117" actId="1076"/>
          <ac:spMkLst>
            <pc:docMk/>
            <pc:sldMk cId="2859605168" sldId="389"/>
            <ac:spMk id="3" creationId="{24109D61-CD3D-9D44-D285-9EBD87873C93}"/>
          </ac:spMkLst>
        </pc:spChg>
        <pc:picChg chg="add del mod">
          <ac:chgData name="Félix AFELU" userId="308b5610-d6c9-421a-adda-72634a0ca221" providerId="ADAL" clId="{1581734D-4B6E-4ECE-8C8E-55F74B8F6028}" dt="2023-03-06T11:04:39.592" v="116" actId="1076"/>
          <ac:picMkLst>
            <pc:docMk/>
            <pc:sldMk cId="2859605168" sldId="389"/>
            <ac:picMk id="2" creationId="{4D486BB1-7ABE-6321-C361-B9D52975C42A}"/>
          </ac:picMkLst>
        </pc:picChg>
      </pc:sldChg>
      <pc:sldChg chg="addSp modSp new mod modNotesTx">
        <pc:chgData name="Félix AFELU" userId="308b5610-d6c9-421a-adda-72634a0ca221" providerId="ADAL" clId="{1581734D-4B6E-4ECE-8C8E-55F74B8F6028}" dt="2023-03-06T11:24:12.889" v="224" actId="1076"/>
        <pc:sldMkLst>
          <pc:docMk/>
          <pc:sldMk cId="4213968318" sldId="390"/>
        </pc:sldMkLst>
        <pc:spChg chg="add mod">
          <ac:chgData name="Félix AFELU" userId="308b5610-d6c9-421a-adda-72634a0ca221" providerId="ADAL" clId="{1581734D-4B6E-4ECE-8C8E-55F74B8F6028}" dt="2023-03-06T11:24:12.889" v="224" actId="1076"/>
          <ac:spMkLst>
            <pc:docMk/>
            <pc:sldMk cId="4213968318" sldId="390"/>
            <ac:spMk id="6" creationId="{D3C5F178-6FEF-F2A1-261F-09F8E6808AE4}"/>
          </ac:spMkLst>
        </pc:spChg>
        <pc:picChg chg="add mod">
          <ac:chgData name="Félix AFELU" userId="308b5610-d6c9-421a-adda-72634a0ca221" providerId="ADAL" clId="{1581734D-4B6E-4ECE-8C8E-55F74B8F6028}" dt="2023-03-06T11:16:52.919" v="129" actId="14100"/>
          <ac:picMkLst>
            <pc:docMk/>
            <pc:sldMk cId="4213968318" sldId="390"/>
            <ac:picMk id="2" creationId="{E6D0E076-94F5-E9E5-F510-3E0E9D9BBF4C}"/>
          </ac:picMkLst>
        </pc:picChg>
        <pc:picChg chg="add mod">
          <ac:chgData name="Félix AFELU" userId="308b5610-d6c9-421a-adda-72634a0ca221" providerId="ADAL" clId="{1581734D-4B6E-4ECE-8C8E-55F74B8F6028}" dt="2023-03-06T11:16:46.135" v="128" actId="14100"/>
          <ac:picMkLst>
            <pc:docMk/>
            <pc:sldMk cId="4213968318" sldId="390"/>
            <ac:picMk id="3" creationId="{D213D312-F945-A404-11C4-CE8783A0C0A5}"/>
          </ac:picMkLst>
        </pc:picChg>
        <pc:picChg chg="add mod">
          <ac:chgData name="Félix AFELU" userId="308b5610-d6c9-421a-adda-72634a0ca221" providerId="ADAL" clId="{1581734D-4B6E-4ECE-8C8E-55F74B8F6028}" dt="2023-03-06T11:17:42.684" v="133" actId="14100"/>
          <ac:picMkLst>
            <pc:docMk/>
            <pc:sldMk cId="4213968318" sldId="390"/>
            <ac:picMk id="4" creationId="{65ACAC8F-F816-2212-6372-29419D2E5138}"/>
          </ac:picMkLst>
        </pc:picChg>
        <pc:picChg chg="add mod">
          <ac:chgData name="Félix AFELU" userId="308b5610-d6c9-421a-adda-72634a0ca221" providerId="ADAL" clId="{1581734D-4B6E-4ECE-8C8E-55F74B8F6028}" dt="2023-03-06T11:18:19.728" v="138" actId="14100"/>
          <ac:picMkLst>
            <pc:docMk/>
            <pc:sldMk cId="4213968318" sldId="390"/>
            <ac:picMk id="5" creationId="{03CFBCEC-EF09-C999-7CCE-0C141E638CDF}"/>
          </ac:picMkLst>
        </pc:picChg>
      </pc:sldChg>
      <pc:sldChg chg="addSp modSp new mod ord modNotesTx">
        <pc:chgData name="Félix AFELU" userId="308b5610-d6c9-421a-adda-72634a0ca221" providerId="ADAL" clId="{1581734D-4B6E-4ECE-8C8E-55F74B8F6028}" dt="2023-03-06T11:35:21.420" v="275" actId="1076"/>
        <pc:sldMkLst>
          <pc:docMk/>
          <pc:sldMk cId="2441184768" sldId="391"/>
        </pc:sldMkLst>
        <pc:spChg chg="add mod">
          <ac:chgData name="Félix AFELU" userId="308b5610-d6c9-421a-adda-72634a0ca221" providerId="ADAL" clId="{1581734D-4B6E-4ECE-8C8E-55F74B8F6028}" dt="2023-03-06T11:29:38.288" v="255" actId="14100"/>
          <ac:spMkLst>
            <pc:docMk/>
            <pc:sldMk cId="2441184768" sldId="391"/>
            <ac:spMk id="2" creationId="{3C3A1BCF-47C2-A56B-B22C-58D9717DE422}"/>
          </ac:spMkLst>
        </pc:spChg>
        <pc:picChg chg="add mod">
          <ac:chgData name="Félix AFELU" userId="308b5610-d6c9-421a-adda-72634a0ca221" providerId="ADAL" clId="{1581734D-4B6E-4ECE-8C8E-55F74B8F6028}" dt="2023-03-06T11:35:21.420" v="275" actId="1076"/>
          <ac:picMkLst>
            <pc:docMk/>
            <pc:sldMk cId="2441184768" sldId="391"/>
            <ac:picMk id="3" creationId="{8C32FCD4-8982-A522-3CBB-0237AC4FEEA1}"/>
          </ac:picMkLst>
        </pc:picChg>
        <pc:picChg chg="add mod">
          <ac:chgData name="Félix AFELU" userId="308b5610-d6c9-421a-adda-72634a0ca221" providerId="ADAL" clId="{1581734D-4B6E-4ECE-8C8E-55F74B8F6028}" dt="2023-03-06T11:34:58.048" v="273" actId="14100"/>
          <ac:picMkLst>
            <pc:docMk/>
            <pc:sldMk cId="2441184768" sldId="391"/>
            <ac:picMk id="4" creationId="{74CC9541-20F1-E058-DA23-1EE943F92247}"/>
          </ac:picMkLst>
        </pc:picChg>
        <pc:picChg chg="add mod">
          <ac:chgData name="Félix AFELU" userId="308b5610-d6c9-421a-adda-72634a0ca221" providerId="ADAL" clId="{1581734D-4B6E-4ECE-8C8E-55F74B8F6028}" dt="2023-03-06T11:30:52.995" v="268" actId="14100"/>
          <ac:picMkLst>
            <pc:docMk/>
            <pc:sldMk cId="2441184768" sldId="391"/>
            <ac:picMk id="5" creationId="{C09951F9-527C-D055-A024-92CA27C68822}"/>
          </ac:picMkLst>
        </pc:picChg>
      </pc:sldChg>
      <pc:sldChg chg="addSp delSp modSp new mod modNotesTx">
        <pc:chgData name="Félix AFELU" userId="308b5610-d6c9-421a-adda-72634a0ca221" providerId="ADAL" clId="{1581734D-4B6E-4ECE-8C8E-55F74B8F6028}" dt="2023-03-06T11:52:03.804" v="350" actId="14100"/>
        <pc:sldMkLst>
          <pc:docMk/>
          <pc:sldMk cId="769760629" sldId="392"/>
        </pc:sldMkLst>
        <pc:spChg chg="add mod">
          <ac:chgData name="Félix AFELU" userId="308b5610-d6c9-421a-adda-72634a0ca221" providerId="ADAL" clId="{1581734D-4B6E-4ECE-8C8E-55F74B8F6028}" dt="2023-03-06T11:49:08.865" v="323" actId="1076"/>
          <ac:spMkLst>
            <pc:docMk/>
            <pc:sldMk cId="769760629" sldId="392"/>
            <ac:spMk id="2" creationId="{7170FD55-CF11-EAF4-F1F3-FCD5DCA0EA12}"/>
          </ac:spMkLst>
        </pc:spChg>
        <pc:picChg chg="add del mod">
          <ac:chgData name="Félix AFELU" userId="308b5610-d6c9-421a-adda-72634a0ca221" providerId="ADAL" clId="{1581734D-4B6E-4ECE-8C8E-55F74B8F6028}" dt="2023-03-06T11:51:58.976" v="349" actId="1076"/>
          <ac:picMkLst>
            <pc:docMk/>
            <pc:sldMk cId="769760629" sldId="392"/>
            <ac:picMk id="3" creationId="{87CD9CA2-2E54-5489-F96F-9B8C055A920F}"/>
          </ac:picMkLst>
        </pc:picChg>
        <pc:picChg chg="add mod">
          <ac:chgData name="Félix AFELU" userId="308b5610-d6c9-421a-adda-72634a0ca221" providerId="ADAL" clId="{1581734D-4B6E-4ECE-8C8E-55F74B8F6028}" dt="2023-03-06T11:51:16.104" v="339" actId="1076"/>
          <ac:picMkLst>
            <pc:docMk/>
            <pc:sldMk cId="769760629" sldId="392"/>
            <ac:picMk id="4" creationId="{1024FDC4-135A-317F-45DB-67DEA613C652}"/>
          </ac:picMkLst>
        </pc:picChg>
        <pc:picChg chg="add mod">
          <ac:chgData name="Félix AFELU" userId="308b5610-d6c9-421a-adda-72634a0ca221" providerId="ADAL" clId="{1581734D-4B6E-4ECE-8C8E-55F74B8F6028}" dt="2023-03-06T11:52:03.804" v="350" actId="14100"/>
          <ac:picMkLst>
            <pc:docMk/>
            <pc:sldMk cId="769760629" sldId="392"/>
            <ac:picMk id="5" creationId="{0747893B-CD56-B840-4CB5-11F4B298567D}"/>
          </ac:picMkLst>
        </pc:picChg>
        <pc:picChg chg="add mod">
          <ac:chgData name="Félix AFELU" userId="308b5610-d6c9-421a-adda-72634a0ca221" providerId="ADAL" clId="{1581734D-4B6E-4ECE-8C8E-55F74B8F6028}" dt="2023-03-06T11:51:47.777" v="347" actId="1076"/>
          <ac:picMkLst>
            <pc:docMk/>
            <pc:sldMk cId="769760629" sldId="392"/>
            <ac:picMk id="6" creationId="{A1CBD217-CFC9-B99E-42C3-83C3406E152B}"/>
          </ac:picMkLst>
        </pc:picChg>
      </pc:sldChg>
      <pc:sldChg chg="addSp delSp modSp add mod">
        <pc:chgData name="Félix AFELU" userId="308b5610-d6c9-421a-adda-72634a0ca221" providerId="ADAL" clId="{1581734D-4B6E-4ECE-8C8E-55F74B8F6028}" dt="2023-03-06T12:01:56.639" v="477" actId="1076"/>
        <pc:sldMkLst>
          <pc:docMk/>
          <pc:sldMk cId="3380436739" sldId="393"/>
        </pc:sldMkLst>
        <pc:spChg chg="add mod">
          <ac:chgData name="Félix AFELU" userId="308b5610-d6c9-421a-adda-72634a0ca221" providerId="ADAL" clId="{1581734D-4B6E-4ECE-8C8E-55F74B8F6028}" dt="2023-03-06T12:01:39.658" v="474" actId="13926"/>
          <ac:spMkLst>
            <pc:docMk/>
            <pc:sldMk cId="3380436739" sldId="393"/>
            <ac:spMk id="7" creationId="{25F2A9DB-7AC3-F3FD-FFAB-CAADC1E1E9B7}"/>
          </ac:spMkLst>
        </pc:spChg>
        <pc:spChg chg="add mod">
          <ac:chgData name="Félix AFELU" userId="308b5610-d6c9-421a-adda-72634a0ca221" providerId="ADAL" clId="{1581734D-4B6E-4ECE-8C8E-55F74B8F6028}" dt="2023-03-06T12:01:56.639" v="477" actId="1076"/>
          <ac:spMkLst>
            <pc:docMk/>
            <pc:sldMk cId="3380436739" sldId="393"/>
            <ac:spMk id="8" creationId="{506E8BE9-0C36-673E-38D0-F6163F5F2743}"/>
          </ac:spMkLst>
        </pc:spChg>
        <pc:spChg chg="add del mod">
          <ac:chgData name="Félix AFELU" userId="308b5610-d6c9-421a-adda-72634a0ca221" providerId="ADAL" clId="{1581734D-4B6E-4ECE-8C8E-55F74B8F6028}" dt="2023-03-06T11:57:06.164" v="417"/>
          <ac:spMkLst>
            <pc:docMk/>
            <pc:sldMk cId="3380436739" sldId="393"/>
            <ac:spMk id="9" creationId="{362376B9-44D1-4435-95A3-6E24A82AE16B}"/>
          </ac:spMkLst>
        </pc:spChg>
        <pc:spChg chg="add del mod">
          <ac:chgData name="Félix AFELU" userId="308b5610-d6c9-421a-adda-72634a0ca221" providerId="ADAL" clId="{1581734D-4B6E-4ECE-8C8E-55F74B8F6028}" dt="2023-03-06T11:57:48.403" v="424" actId="478"/>
          <ac:spMkLst>
            <pc:docMk/>
            <pc:sldMk cId="3380436739" sldId="393"/>
            <ac:spMk id="10" creationId="{C06CF862-158E-5678-90DF-D95A7C474DBF}"/>
          </ac:spMkLst>
        </pc:spChg>
        <pc:spChg chg="add del mod">
          <ac:chgData name="Félix AFELU" userId="308b5610-d6c9-421a-adda-72634a0ca221" providerId="ADAL" clId="{1581734D-4B6E-4ECE-8C8E-55F74B8F6028}" dt="2023-03-06T11:58:48.314" v="427"/>
          <ac:spMkLst>
            <pc:docMk/>
            <pc:sldMk cId="3380436739" sldId="393"/>
            <ac:spMk id="11" creationId="{2551DE6B-E450-BF35-611B-CFAB67D004C1}"/>
          </ac:spMkLst>
        </pc:spChg>
        <pc:spChg chg="add mod">
          <ac:chgData name="Félix AFELU" userId="308b5610-d6c9-421a-adda-72634a0ca221" providerId="ADAL" clId="{1581734D-4B6E-4ECE-8C8E-55F74B8F6028}" dt="2023-03-06T12:01:45.057" v="475" actId="13926"/>
          <ac:spMkLst>
            <pc:docMk/>
            <pc:sldMk cId="3380436739" sldId="393"/>
            <ac:spMk id="12" creationId="{5A422FBC-C4F7-AFB7-08EF-7D8415EB5434}"/>
          </ac:spMkLst>
        </pc:spChg>
        <pc:spChg chg="add mod">
          <ac:chgData name="Félix AFELU" userId="308b5610-d6c9-421a-adda-72634a0ca221" providerId="ADAL" clId="{1581734D-4B6E-4ECE-8C8E-55F74B8F6028}" dt="2023-03-06T12:01:50.023" v="476" actId="13926"/>
          <ac:spMkLst>
            <pc:docMk/>
            <pc:sldMk cId="3380436739" sldId="393"/>
            <ac:spMk id="13" creationId="{EF1E023F-F001-23BF-4330-5342A4C96405}"/>
          </ac:spMkLst>
        </pc:spChg>
        <pc:picChg chg="mod">
          <ac:chgData name="Félix AFELU" userId="308b5610-d6c9-421a-adda-72634a0ca221" providerId="ADAL" clId="{1581734D-4B6E-4ECE-8C8E-55F74B8F6028}" dt="2023-03-06T11:53:39.006" v="358" actId="1076"/>
          <ac:picMkLst>
            <pc:docMk/>
            <pc:sldMk cId="3380436739" sldId="393"/>
            <ac:picMk id="3" creationId="{87CD9CA2-2E54-5489-F96F-9B8C055A920F}"/>
          </ac:picMkLst>
        </pc:picChg>
        <pc:picChg chg="mod">
          <ac:chgData name="Félix AFELU" userId="308b5610-d6c9-421a-adda-72634a0ca221" providerId="ADAL" clId="{1581734D-4B6E-4ECE-8C8E-55F74B8F6028}" dt="2023-03-06T11:53:43.017" v="360" actId="1076"/>
          <ac:picMkLst>
            <pc:docMk/>
            <pc:sldMk cId="3380436739" sldId="393"/>
            <ac:picMk id="4" creationId="{1024FDC4-135A-317F-45DB-67DEA613C652}"/>
          </ac:picMkLst>
        </pc:picChg>
        <pc:picChg chg="mod">
          <ac:chgData name="Félix AFELU" userId="308b5610-d6c9-421a-adda-72634a0ca221" providerId="ADAL" clId="{1581734D-4B6E-4ECE-8C8E-55F74B8F6028}" dt="2023-03-06T11:57:13.313" v="418" actId="1076"/>
          <ac:picMkLst>
            <pc:docMk/>
            <pc:sldMk cId="3380436739" sldId="393"/>
            <ac:picMk id="5" creationId="{0747893B-CD56-B840-4CB5-11F4B298567D}"/>
          </ac:picMkLst>
        </pc:picChg>
        <pc:picChg chg="mod">
          <ac:chgData name="Félix AFELU" userId="308b5610-d6c9-421a-adda-72634a0ca221" providerId="ADAL" clId="{1581734D-4B6E-4ECE-8C8E-55F74B8F6028}" dt="2023-03-06T11:54:07.137" v="368" actId="1076"/>
          <ac:picMkLst>
            <pc:docMk/>
            <pc:sldMk cId="3380436739" sldId="393"/>
            <ac:picMk id="6" creationId="{A1CBD217-CFC9-B99E-42C3-83C3406E152B}"/>
          </ac:picMkLst>
        </pc:picChg>
      </pc:sldChg>
      <pc:sldMasterChg chg="del delSldLayout">
        <pc:chgData name="Félix AFELU" userId="308b5610-d6c9-421a-adda-72634a0ca221" providerId="ADAL" clId="{1581734D-4B6E-4ECE-8C8E-55F74B8F6028}" dt="2023-03-06T11:52:13.781" v="351" actId="2696"/>
        <pc:sldMasterMkLst>
          <pc:docMk/>
          <pc:sldMasterMk cId="0" sldId="2147483660"/>
        </pc:sldMasterMkLst>
        <pc:sldLayoutChg chg="del">
          <pc:chgData name="Félix AFELU" userId="308b5610-d6c9-421a-adda-72634a0ca221" providerId="ADAL" clId="{1581734D-4B6E-4ECE-8C8E-55F74B8F6028}" dt="2023-03-06T11:52:13.781" v="351" actId="2696"/>
          <pc:sldLayoutMkLst>
            <pc:docMk/>
            <pc:sldMasterMk cId="0" sldId="2147483660"/>
            <pc:sldLayoutMk cId="0" sldId="2147483661"/>
          </pc:sldLayoutMkLst>
        </pc:sldLayoutChg>
        <pc:sldLayoutChg chg="del">
          <pc:chgData name="Félix AFELU" userId="308b5610-d6c9-421a-adda-72634a0ca221" providerId="ADAL" clId="{1581734D-4B6E-4ECE-8C8E-55F74B8F6028}" dt="2023-03-06T11:52:13.781" v="351" actId="2696"/>
          <pc:sldLayoutMkLst>
            <pc:docMk/>
            <pc:sldMasterMk cId="0" sldId="2147483660"/>
            <pc:sldLayoutMk cId="0" sldId="2147483662"/>
          </pc:sldLayoutMkLst>
        </pc:sldLayoutChg>
        <pc:sldLayoutChg chg="del">
          <pc:chgData name="Félix AFELU" userId="308b5610-d6c9-421a-adda-72634a0ca221" providerId="ADAL" clId="{1581734D-4B6E-4ECE-8C8E-55F74B8F6028}" dt="2023-03-06T11:52:13.781" v="351" actId="2696"/>
          <pc:sldLayoutMkLst>
            <pc:docMk/>
            <pc:sldMasterMk cId="0" sldId="2147483660"/>
            <pc:sldLayoutMk cId="0" sldId="2147483663"/>
          </pc:sldLayoutMkLst>
        </pc:sldLayoutChg>
        <pc:sldLayoutChg chg="del">
          <pc:chgData name="Félix AFELU" userId="308b5610-d6c9-421a-adda-72634a0ca221" providerId="ADAL" clId="{1581734D-4B6E-4ECE-8C8E-55F74B8F6028}" dt="2023-03-06T11:52:13.781" v="351" actId="2696"/>
          <pc:sldLayoutMkLst>
            <pc:docMk/>
            <pc:sldMasterMk cId="0" sldId="2147483660"/>
            <pc:sldLayoutMk cId="0" sldId="2147483664"/>
          </pc:sldLayoutMkLst>
        </pc:sldLayoutChg>
        <pc:sldLayoutChg chg="del">
          <pc:chgData name="Félix AFELU" userId="308b5610-d6c9-421a-adda-72634a0ca221" providerId="ADAL" clId="{1581734D-4B6E-4ECE-8C8E-55F74B8F6028}" dt="2023-03-06T11:52:13.781" v="351" actId="2696"/>
          <pc:sldLayoutMkLst>
            <pc:docMk/>
            <pc:sldMasterMk cId="0" sldId="2147483660"/>
            <pc:sldLayoutMk cId="0" sldId="2147483665"/>
          </pc:sldLayoutMkLst>
        </pc:sldLayoutChg>
        <pc:sldLayoutChg chg="del">
          <pc:chgData name="Félix AFELU" userId="308b5610-d6c9-421a-adda-72634a0ca221" providerId="ADAL" clId="{1581734D-4B6E-4ECE-8C8E-55F74B8F6028}" dt="2023-03-06T11:52:13.781" v="351" actId="2696"/>
          <pc:sldLayoutMkLst>
            <pc:docMk/>
            <pc:sldMasterMk cId="0" sldId="2147483660"/>
            <pc:sldLayoutMk cId="0" sldId="2147483666"/>
          </pc:sldLayoutMkLst>
        </pc:sldLayoutChg>
        <pc:sldLayoutChg chg="del">
          <pc:chgData name="Félix AFELU" userId="308b5610-d6c9-421a-adda-72634a0ca221" providerId="ADAL" clId="{1581734D-4B6E-4ECE-8C8E-55F74B8F6028}" dt="2023-03-06T11:52:13.781" v="351" actId="2696"/>
          <pc:sldLayoutMkLst>
            <pc:docMk/>
            <pc:sldMasterMk cId="0" sldId="2147483660"/>
            <pc:sldLayoutMk cId="0" sldId="2147483667"/>
          </pc:sldLayoutMkLst>
        </pc:sldLayoutChg>
        <pc:sldLayoutChg chg="del">
          <pc:chgData name="Félix AFELU" userId="308b5610-d6c9-421a-adda-72634a0ca221" providerId="ADAL" clId="{1581734D-4B6E-4ECE-8C8E-55F74B8F6028}" dt="2023-03-06T11:52:13.781" v="351" actId="2696"/>
          <pc:sldLayoutMkLst>
            <pc:docMk/>
            <pc:sldMasterMk cId="0" sldId="2147483660"/>
            <pc:sldLayoutMk cId="0" sldId="2147483668"/>
          </pc:sldLayoutMkLst>
        </pc:sldLayoutChg>
        <pc:sldLayoutChg chg="del">
          <pc:chgData name="Félix AFELU" userId="308b5610-d6c9-421a-adda-72634a0ca221" providerId="ADAL" clId="{1581734D-4B6E-4ECE-8C8E-55F74B8F6028}" dt="2023-03-06T11:52:13.781" v="351" actId="2696"/>
          <pc:sldLayoutMkLst>
            <pc:docMk/>
            <pc:sldMasterMk cId="0" sldId="2147483660"/>
            <pc:sldLayoutMk cId="0" sldId="2147483669"/>
          </pc:sldLayoutMkLst>
        </pc:sldLayoutChg>
        <pc:sldLayoutChg chg="del">
          <pc:chgData name="Félix AFELU" userId="308b5610-d6c9-421a-adda-72634a0ca221" providerId="ADAL" clId="{1581734D-4B6E-4ECE-8C8E-55F74B8F6028}" dt="2023-03-06T11:52:13.781" v="351" actId="2696"/>
          <pc:sldLayoutMkLst>
            <pc:docMk/>
            <pc:sldMasterMk cId="0" sldId="2147483660"/>
            <pc:sldLayoutMk cId="0" sldId="2147483670"/>
          </pc:sldLayoutMkLst>
        </pc:sldLayoutChg>
        <pc:sldLayoutChg chg="del">
          <pc:chgData name="Félix AFELU" userId="308b5610-d6c9-421a-adda-72634a0ca221" providerId="ADAL" clId="{1581734D-4B6E-4ECE-8C8E-55F74B8F6028}" dt="2023-03-06T11:52:13.781" v="351" actId="2696"/>
          <pc:sldLayoutMkLst>
            <pc:docMk/>
            <pc:sldMasterMk cId="0" sldId="2147483660"/>
            <pc:sldLayoutMk cId="0" sldId="2147483671"/>
          </pc:sldLayoutMkLst>
        </pc:sldLayoutChg>
      </pc:sldMasterChg>
    </pc:docChg>
  </pc:docChgLst>
  <pc:docChgLst>
    <pc:chgData name="ECSI" userId="S::ecsi@avsf.org::ca888137-1c0b-4142-a76d-372128b13b86" providerId="AD" clId="Web-{2B14CF9D-1EED-44C9-977E-8F17F53B3BAB}"/>
    <pc:docChg chg="modSld sldOrd">
      <pc:chgData name="ECSI" userId="S::ecsi@avsf.org::ca888137-1c0b-4142-a76d-372128b13b86" providerId="AD" clId="Web-{2B14CF9D-1EED-44C9-977E-8F17F53B3BAB}" dt="2023-10-25T10:17:13.092" v="75" actId="20577"/>
      <pc:docMkLst>
        <pc:docMk/>
      </pc:docMkLst>
      <pc:sldChg chg="modSp">
        <pc:chgData name="ECSI" userId="S::ecsi@avsf.org::ca888137-1c0b-4142-a76d-372128b13b86" providerId="AD" clId="Web-{2B14CF9D-1EED-44C9-977E-8F17F53B3BAB}" dt="2023-10-25T10:11:33.141" v="18" actId="20577"/>
        <pc:sldMkLst>
          <pc:docMk/>
          <pc:sldMk cId="510360246" sldId="387"/>
        </pc:sldMkLst>
        <pc:spChg chg="mod">
          <ac:chgData name="ECSI" userId="S::ecsi@avsf.org::ca888137-1c0b-4142-a76d-372128b13b86" providerId="AD" clId="Web-{2B14CF9D-1EED-44C9-977E-8F17F53B3BAB}" dt="2023-10-25T10:11:33.141" v="18" actId="20577"/>
          <ac:spMkLst>
            <pc:docMk/>
            <pc:sldMk cId="510360246" sldId="387"/>
            <ac:spMk id="2" creationId="{CD5639F6-403B-C2FA-B649-5048A208D036}"/>
          </ac:spMkLst>
        </pc:spChg>
      </pc:sldChg>
      <pc:sldChg chg="modSp">
        <pc:chgData name="ECSI" userId="S::ecsi@avsf.org::ca888137-1c0b-4142-a76d-372128b13b86" providerId="AD" clId="Web-{2B14CF9D-1EED-44C9-977E-8F17F53B3BAB}" dt="2023-10-25T10:11:17.781" v="15"/>
        <pc:sldMkLst>
          <pc:docMk/>
          <pc:sldMk cId="893556692" sldId="388"/>
        </pc:sldMkLst>
        <pc:spChg chg="mod">
          <ac:chgData name="ECSI" userId="S::ecsi@avsf.org::ca888137-1c0b-4142-a76d-372128b13b86" providerId="AD" clId="Web-{2B14CF9D-1EED-44C9-977E-8F17F53B3BAB}" dt="2023-10-25T10:11:17.781" v="15"/>
          <ac:spMkLst>
            <pc:docMk/>
            <pc:sldMk cId="893556692" sldId="388"/>
            <ac:spMk id="5" creationId="{514B7C20-9FC7-B4AA-B161-D34BF9A3E960}"/>
          </ac:spMkLst>
        </pc:spChg>
      </pc:sldChg>
      <pc:sldChg chg="modSp">
        <pc:chgData name="ECSI" userId="S::ecsi@avsf.org::ca888137-1c0b-4142-a76d-372128b13b86" providerId="AD" clId="Web-{2B14CF9D-1EED-44C9-977E-8F17F53B3BAB}" dt="2023-10-25T10:11:12.796" v="14"/>
        <pc:sldMkLst>
          <pc:docMk/>
          <pc:sldMk cId="2859605168" sldId="389"/>
        </pc:sldMkLst>
        <pc:spChg chg="mod">
          <ac:chgData name="ECSI" userId="S::ecsi@avsf.org::ca888137-1c0b-4142-a76d-372128b13b86" providerId="AD" clId="Web-{2B14CF9D-1EED-44C9-977E-8F17F53B3BAB}" dt="2023-10-25T10:11:12.796" v="14"/>
          <ac:spMkLst>
            <pc:docMk/>
            <pc:sldMk cId="2859605168" sldId="389"/>
            <ac:spMk id="3" creationId="{24109D61-CD3D-9D44-D285-9EBD87873C93}"/>
          </ac:spMkLst>
        </pc:spChg>
      </pc:sldChg>
      <pc:sldChg chg="modSp">
        <pc:chgData name="ECSI" userId="S::ecsi@avsf.org::ca888137-1c0b-4142-a76d-372128b13b86" providerId="AD" clId="Web-{2B14CF9D-1EED-44C9-977E-8F17F53B3BAB}" dt="2023-10-25T10:15:34.088" v="58" actId="20577"/>
        <pc:sldMkLst>
          <pc:docMk/>
          <pc:sldMk cId="4213968318" sldId="390"/>
        </pc:sldMkLst>
        <pc:spChg chg="mod">
          <ac:chgData name="ECSI" userId="S::ecsi@avsf.org::ca888137-1c0b-4142-a76d-372128b13b86" providerId="AD" clId="Web-{2B14CF9D-1EED-44C9-977E-8F17F53B3BAB}" dt="2023-10-25T10:15:34.088" v="58" actId="20577"/>
          <ac:spMkLst>
            <pc:docMk/>
            <pc:sldMk cId="4213968318" sldId="390"/>
            <ac:spMk id="6" creationId="{D3C5F178-6FEF-F2A1-261F-09F8E6808AE4}"/>
          </ac:spMkLst>
        </pc:spChg>
        <pc:picChg chg="mod">
          <ac:chgData name="ECSI" userId="S::ecsi@avsf.org::ca888137-1c0b-4142-a76d-372128b13b86" providerId="AD" clId="Web-{2B14CF9D-1EED-44C9-977E-8F17F53B3BAB}" dt="2023-10-25T10:10:21.998" v="8"/>
          <ac:picMkLst>
            <pc:docMk/>
            <pc:sldMk cId="4213968318" sldId="390"/>
            <ac:picMk id="2" creationId="{E6D0E076-94F5-E9E5-F510-3E0E9D9BBF4C}"/>
          </ac:picMkLst>
        </pc:picChg>
        <pc:picChg chg="mod">
          <ac:chgData name="ECSI" userId="S::ecsi@avsf.org::ca888137-1c0b-4142-a76d-372128b13b86" providerId="AD" clId="Web-{2B14CF9D-1EED-44C9-977E-8F17F53B3BAB}" dt="2023-10-25T10:10:24.888" v="9"/>
          <ac:picMkLst>
            <pc:docMk/>
            <pc:sldMk cId="4213968318" sldId="390"/>
            <ac:picMk id="3" creationId="{D213D312-F945-A404-11C4-CE8783A0C0A5}"/>
          </ac:picMkLst>
        </pc:picChg>
        <pc:picChg chg="mod">
          <ac:chgData name="ECSI" userId="S::ecsi@avsf.org::ca888137-1c0b-4142-a76d-372128b13b86" providerId="AD" clId="Web-{2B14CF9D-1EED-44C9-977E-8F17F53B3BAB}" dt="2023-10-25T10:10:27.201" v="10"/>
          <ac:picMkLst>
            <pc:docMk/>
            <pc:sldMk cId="4213968318" sldId="390"/>
            <ac:picMk id="4" creationId="{65ACAC8F-F816-2212-6372-29419D2E5138}"/>
          </ac:picMkLst>
        </pc:picChg>
        <pc:picChg chg="mod">
          <ac:chgData name="ECSI" userId="S::ecsi@avsf.org::ca888137-1c0b-4142-a76d-372128b13b86" providerId="AD" clId="Web-{2B14CF9D-1EED-44C9-977E-8F17F53B3BAB}" dt="2023-10-25T10:10:29.701" v="11"/>
          <ac:picMkLst>
            <pc:docMk/>
            <pc:sldMk cId="4213968318" sldId="390"/>
            <ac:picMk id="5" creationId="{03CFBCEC-EF09-C999-7CCE-0C141E638CDF}"/>
          </ac:picMkLst>
        </pc:picChg>
      </pc:sldChg>
      <pc:sldChg chg="addSp delSp modSp ord">
        <pc:chgData name="ECSI" userId="S::ecsi@avsf.org::ca888137-1c0b-4142-a76d-372128b13b86" providerId="AD" clId="Web-{2B14CF9D-1EED-44C9-977E-8F17F53B3BAB}" dt="2023-10-25T10:16:13.652" v="65"/>
        <pc:sldMkLst>
          <pc:docMk/>
          <pc:sldMk cId="2441184768" sldId="391"/>
        </pc:sldMkLst>
        <pc:spChg chg="del mod">
          <ac:chgData name="ECSI" userId="S::ecsi@avsf.org::ca888137-1c0b-4142-a76d-372128b13b86" providerId="AD" clId="Web-{2B14CF9D-1EED-44C9-977E-8F17F53B3BAB}" dt="2023-10-25T10:12:50.816" v="35"/>
          <ac:spMkLst>
            <pc:docMk/>
            <pc:sldMk cId="2441184768" sldId="391"/>
            <ac:spMk id="2" creationId="{3C3A1BCF-47C2-A56B-B22C-58D9717DE422}"/>
          </ac:spMkLst>
        </pc:spChg>
        <pc:spChg chg="add mod">
          <ac:chgData name="ECSI" userId="S::ecsi@avsf.org::ca888137-1c0b-4142-a76d-372128b13b86" providerId="AD" clId="Web-{2B14CF9D-1EED-44C9-977E-8F17F53B3BAB}" dt="2023-10-25T10:13:19.098" v="42" actId="1076"/>
          <ac:spMkLst>
            <pc:docMk/>
            <pc:sldMk cId="2441184768" sldId="391"/>
            <ac:spMk id="7" creationId="{AD44C8DB-01C5-A46D-5244-3E46B78543DE}"/>
          </ac:spMkLst>
        </pc:spChg>
        <pc:spChg chg="add del mod">
          <ac:chgData name="ECSI" userId="S::ecsi@avsf.org::ca888137-1c0b-4142-a76d-372128b13b86" providerId="AD" clId="Web-{2B14CF9D-1EED-44C9-977E-8F17F53B3BAB}" dt="2023-10-25T10:13:16.426" v="41"/>
          <ac:spMkLst>
            <pc:docMk/>
            <pc:sldMk cId="2441184768" sldId="391"/>
            <ac:spMk id="8" creationId="{225CC6A3-BFB8-83C4-89C8-1D6F4470B72F}"/>
          </ac:spMkLst>
        </pc:spChg>
        <pc:picChg chg="mod">
          <ac:chgData name="ECSI" userId="S::ecsi@avsf.org::ca888137-1c0b-4142-a76d-372128b13b86" providerId="AD" clId="Web-{2B14CF9D-1EED-44C9-977E-8F17F53B3BAB}" dt="2023-10-25T10:13:36.521" v="49" actId="1076"/>
          <ac:picMkLst>
            <pc:docMk/>
            <pc:sldMk cId="2441184768" sldId="391"/>
            <ac:picMk id="3" creationId="{8C32FCD4-8982-A522-3CBB-0237AC4FEEA1}"/>
          </ac:picMkLst>
        </pc:picChg>
        <pc:picChg chg="mod">
          <ac:chgData name="ECSI" userId="S::ecsi@avsf.org::ca888137-1c0b-4142-a76d-372128b13b86" providerId="AD" clId="Web-{2B14CF9D-1EED-44C9-977E-8F17F53B3BAB}" dt="2023-10-25T10:13:40.085" v="50" actId="1076"/>
          <ac:picMkLst>
            <pc:docMk/>
            <pc:sldMk cId="2441184768" sldId="391"/>
            <ac:picMk id="4" creationId="{74CC9541-20F1-E058-DA23-1EE943F92247}"/>
          </ac:picMkLst>
        </pc:picChg>
        <pc:picChg chg="mod">
          <ac:chgData name="ECSI" userId="S::ecsi@avsf.org::ca888137-1c0b-4142-a76d-372128b13b86" providerId="AD" clId="Web-{2B14CF9D-1EED-44C9-977E-8F17F53B3BAB}" dt="2023-10-25T10:13:45.912" v="51" actId="1076"/>
          <ac:picMkLst>
            <pc:docMk/>
            <pc:sldMk cId="2441184768" sldId="391"/>
            <ac:picMk id="5" creationId="{C09951F9-527C-D055-A024-92CA27C68822}"/>
          </ac:picMkLst>
        </pc:picChg>
      </pc:sldChg>
      <pc:sldChg chg="modSp">
        <pc:chgData name="ECSI" userId="S::ecsi@avsf.org::ca888137-1c0b-4142-a76d-372128b13b86" providerId="AD" clId="Web-{2B14CF9D-1EED-44C9-977E-8F17F53B3BAB}" dt="2023-10-25T10:15:59.105" v="64" actId="1076"/>
        <pc:sldMkLst>
          <pc:docMk/>
          <pc:sldMk cId="769760629" sldId="392"/>
        </pc:sldMkLst>
        <pc:spChg chg="mod">
          <ac:chgData name="ECSI" userId="S::ecsi@avsf.org::ca888137-1c0b-4142-a76d-372128b13b86" providerId="AD" clId="Web-{2B14CF9D-1EED-44C9-977E-8F17F53B3BAB}" dt="2023-10-25T10:15:59.105" v="64" actId="1076"/>
          <ac:spMkLst>
            <pc:docMk/>
            <pc:sldMk cId="769760629" sldId="392"/>
            <ac:spMk id="2" creationId="{7170FD55-CF11-EAF4-F1F3-FCD5DCA0EA12}"/>
          </ac:spMkLst>
        </pc:spChg>
      </pc:sldChg>
      <pc:sldChg chg="modSp">
        <pc:chgData name="ECSI" userId="S::ecsi@avsf.org::ca888137-1c0b-4142-a76d-372128b13b86" providerId="AD" clId="Web-{2B14CF9D-1EED-44C9-977E-8F17F53B3BAB}" dt="2023-10-25T10:17:13.092" v="75" actId="20577"/>
        <pc:sldMkLst>
          <pc:docMk/>
          <pc:sldMk cId="3380436739" sldId="393"/>
        </pc:sldMkLst>
        <pc:spChg chg="mod">
          <ac:chgData name="ECSI" userId="S::ecsi@avsf.org::ca888137-1c0b-4142-a76d-372128b13b86" providerId="AD" clId="Web-{2B14CF9D-1EED-44C9-977E-8F17F53B3BAB}" dt="2023-10-25T10:15:13.306" v="54" actId="20577"/>
          <ac:spMkLst>
            <pc:docMk/>
            <pc:sldMk cId="3380436739" sldId="393"/>
            <ac:spMk id="2" creationId="{7170FD55-CF11-EAF4-F1F3-FCD5DCA0EA12}"/>
          </ac:spMkLst>
        </pc:spChg>
        <pc:spChg chg="mod">
          <ac:chgData name="ECSI" userId="S::ecsi@avsf.org::ca888137-1c0b-4142-a76d-372128b13b86" providerId="AD" clId="Web-{2B14CF9D-1EED-44C9-977E-8F17F53B3BAB}" dt="2023-10-25T10:17:01.029" v="72" actId="20577"/>
          <ac:spMkLst>
            <pc:docMk/>
            <pc:sldMk cId="3380436739" sldId="393"/>
            <ac:spMk id="7" creationId="{25F2A9DB-7AC3-F3FD-FFAB-CAADC1E1E9B7}"/>
          </ac:spMkLst>
        </pc:spChg>
        <pc:spChg chg="mod">
          <ac:chgData name="ECSI" userId="S::ecsi@avsf.org::ca888137-1c0b-4142-a76d-372128b13b86" providerId="AD" clId="Web-{2B14CF9D-1EED-44C9-977E-8F17F53B3BAB}" dt="2023-10-25T10:17:06.060" v="73" actId="20577"/>
          <ac:spMkLst>
            <pc:docMk/>
            <pc:sldMk cId="3380436739" sldId="393"/>
            <ac:spMk id="8" creationId="{506E8BE9-0C36-673E-38D0-F6163F5F2743}"/>
          </ac:spMkLst>
        </pc:spChg>
        <pc:spChg chg="mod">
          <ac:chgData name="ECSI" userId="S::ecsi@avsf.org::ca888137-1c0b-4142-a76d-372128b13b86" providerId="AD" clId="Web-{2B14CF9D-1EED-44C9-977E-8F17F53B3BAB}" dt="2023-10-25T10:17:13.092" v="75" actId="20577"/>
          <ac:spMkLst>
            <pc:docMk/>
            <pc:sldMk cId="3380436739" sldId="393"/>
            <ac:spMk id="12" creationId="{5A422FBC-C4F7-AFB7-08EF-7D8415EB5434}"/>
          </ac:spMkLst>
        </pc:spChg>
        <pc:spChg chg="mod">
          <ac:chgData name="ECSI" userId="S::ecsi@avsf.org::ca888137-1c0b-4142-a76d-372128b13b86" providerId="AD" clId="Web-{2B14CF9D-1EED-44C9-977E-8F17F53B3BAB}" dt="2023-10-25T10:17:09.482" v="74" actId="20577"/>
          <ac:spMkLst>
            <pc:docMk/>
            <pc:sldMk cId="3380436739" sldId="393"/>
            <ac:spMk id="13" creationId="{EF1E023F-F001-23BF-4330-5342A4C96405}"/>
          </ac:spMkLst>
        </pc:spChg>
      </pc:sldChg>
    </pc:docChg>
  </pc:docChgLst>
  <pc:docChgLst>
    <pc:chgData name="Odile ALOMEGOU" userId="S::o.alomegou@avsf.org::a630099f-2232-402c-970b-9b87bdcfb4a9" providerId="AD" clId="Web-{0AC7FA9B-25E6-4F54-B796-30314DE32EC3}"/>
    <pc:docChg chg="modSld">
      <pc:chgData name="Odile ALOMEGOU" userId="S::o.alomegou@avsf.org::a630099f-2232-402c-970b-9b87bdcfb4a9" providerId="AD" clId="Web-{0AC7FA9B-25E6-4F54-B796-30314DE32EC3}" dt="2023-10-30T09:21:44.242" v="20" actId="20577"/>
      <pc:docMkLst>
        <pc:docMk/>
      </pc:docMkLst>
      <pc:sldChg chg="modSp">
        <pc:chgData name="Odile ALOMEGOU" userId="S::o.alomegou@avsf.org::a630099f-2232-402c-970b-9b87bdcfb4a9" providerId="AD" clId="Web-{0AC7FA9B-25E6-4F54-B796-30314DE32EC3}" dt="2023-10-30T08:35:22.740" v="0" actId="14100"/>
        <pc:sldMkLst>
          <pc:docMk/>
          <pc:sldMk cId="510360246" sldId="387"/>
        </pc:sldMkLst>
        <pc:spChg chg="mod">
          <ac:chgData name="Odile ALOMEGOU" userId="S::o.alomegou@avsf.org::a630099f-2232-402c-970b-9b87bdcfb4a9" providerId="AD" clId="Web-{0AC7FA9B-25E6-4F54-B796-30314DE32EC3}" dt="2023-10-30T08:35:22.740" v="0" actId="14100"/>
          <ac:spMkLst>
            <pc:docMk/>
            <pc:sldMk cId="510360246" sldId="387"/>
            <ac:spMk id="2" creationId="{CD5639F6-403B-C2FA-B649-5048A208D036}"/>
          </ac:spMkLst>
        </pc:spChg>
      </pc:sldChg>
      <pc:sldChg chg="modSp">
        <pc:chgData name="Odile ALOMEGOU" userId="S::o.alomegou@avsf.org::a630099f-2232-402c-970b-9b87bdcfb4a9" providerId="AD" clId="Web-{0AC7FA9B-25E6-4F54-B796-30314DE32EC3}" dt="2023-10-30T08:36:23.304" v="3" actId="14100"/>
        <pc:sldMkLst>
          <pc:docMk/>
          <pc:sldMk cId="2859605168" sldId="389"/>
        </pc:sldMkLst>
        <pc:picChg chg="mod">
          <ac:chgData name="Odile ALOMEGOU" userId="S::o.alomegou@avsf.org::a630099f-2232-402c-970b-9b87bdcfb4a9" providerId="AD" clId="Web-{0AC7FA9B-25E6-4F54-B796-30314DE32EC3}" dt="2023-10-30T08:36:23.304" v="3" actId="14100"/>
          <ac:picMkLst>
            <pc:docMk/>
            <pc:sldMk cId="2859605168" sldId="389"/>
            <ac:picMk id="2" creationId="{4D486BB1-7ABE-6321-C361-B9D52975C42A}"/>
          </ac:picMkLst>
        </pc:picChg>
      </pc:sldChg>
      <pc:sldChg chg="modSp">
        <pc:chgData name="Odile ALOMEGOU" userId="S::o.alomegou@avsf.org::a630099f-2232-402c-970b-9b87bdcfb4a9" providerId="AD" clId="Web-{0AC7FA9B-25E6-4F54-B796-30314DE32EC3}" dt="2023-10-30T08:37:26.119" v="7" actId="20577"/>
        <pc:sldMkLst>
          <pc:docMk/>
          <pc:sldMk cId="4213968318" sldId="390"/>
        </pc:sldMkLst>
        <pc:spChg chg="mod">
          <ac:chgData name="Odile ALOMEGOU" userId="S::o.alomegou@avsf.org::a630099f-2232-402c-970b-9b87bdcfb4a9" providerId="AD" clId="Web-{0AC7FA9B-25E6-4F54-B796-30314DE32EC3}" dt="2023-10-30T08:37:26.119" v="7" actId="20577"/>
          <ac:spMkLst>
            <pc:docMk/>
            <pc:sldMk cId="4213968318" sldId="390"/>
            <ac:spMk id="6" creationId="{D3C5F178-6FEF-F2A1-261F-09F8E6808AE4}"/>
          </ac:spMkLst>
        </pc:spChg>
      </pc:sldChg>
      <pc:sldChg chg="modSp">
        <pc:chgData name="Odile ALOMEGOU" userId="S::o.alomegou@avsf.org::a630099f-2232-402c-970b-9b87bdcfb4a9" providerId="AD" clId="Web-{0AC7FA9B-25E6-4F54-B796-30314DE32EC3}" dt="2023-10-30T09:15:12.559" v="14" actId="1076"/>
        <pc:sldMkLst>
          <pc:docMk/>
          <pc:sldMk cId="2441184768" sldId="391"/>
        </pc:sldMkLst>
        <pc:spChg chg="mod">
          <ac:chgData name="Odile ALOMEGOU" userId="S::o.alomegou@avsf.org::a630099f-2232-402c-970b-9b87bdcfb4a9" providerId="AD" clId="Web-{0AC7FA9B-25E6-4F54-B796-30314DE32EC3}" dt="2023-10-30T09:14:01.898" v="13" actId="20577"/>
          <ac:spMkLst>
            <pc:docMk/>
            <pc:sldMk cId="2441184768" sldId="391"/>
            <ac:spMk id="7" creationId="{AD44C8DB-01C5-A46D-5244-3E46B78543DE}"/>
          </ac:spMkLst>
        </pc:spChg>
        <pc:picChg chg="mod">
          <ac:chgData name="Odile ALOMEGOU" userId="S::o.alomegou@avsf.org::a630099f-2232-402c-970b-9b87bdcfb4a9" providerId="AD" clId="Web-{0AC7FA9B-25E6-4F54-B796-30314DE32EC3}" dt="2023-10-30T09:15:12.559" v="14" actId="1076"/>
          <ac:picMkLst>
            <pc:docMk/>
            <pc:sldMk cId="2441184768" sldId="391"/>
            <ac:picMk id="3" creationId="{8C32FCD4-8982-A522-3CBB-0237AC4FEEA1}"/>
          </ac:picMkLst>
        </pc:picChg>
      </pc:sldChg>
      <pc:sldChg chg="modSp">
        <pc:chgData name="Odile ALOMEGOU" userId="S::o.alomegou@avsf.org::a630099f-2232-402c-970b-9b87bdcfb4a9" providerId="AD" clId="Web-{0AC7FA9B-25E6-4F54-B796-30314DE32EC3}" dt="2023-10-30T09:15:35.639" v="17" actId="20577"/>
        <pc:sldMkLst>
          <pc:docMk/>
          <pc:sldMk cId="769760629" sldId="392"/>
        </pc:sldMkLst>
        <pc:spChg chg="mod">
          <ac:chgData name="Odile ALOMEGOU" userId="S::o.alomegou@avsf.org::a630099f-2232-402c-970b-9b87bdcfb4a9" providerId="AD" clId="Web-{0AC7FA9B-25E6-4F54-B796-30314DE32EC3}" dt="2023-10-30T09:15:35.639" v="17" actId="20577"/>
          <ac:spMkLst>
            <pc:docMk/>
            <pc:sldMk cId="769760629" sldId="392"/>
            <ac:spMk id="2" creationId="{7170FD55-CF11-EAF4-F1F3-FCD5DCA0EA12}"/>
          </ac:spMkLst>
        </pc:spChg>
      </pc:sldChg>
      <pc:sldChg chg="modSp">
        <pc:chgData name="Odile ALOMEGOU" userId="S::o.alomegou@avsf.org::a630099f-2232-402c-970b-9b87bdcfb4a9" providerId="AD" clId="Web-{0AC7FA9B-25E6-4F54-B796-30314DE32EC3}" dt="2023-10-30T09:21:44.242" v="20" actId="20577"/>
        <pc:sldMkLst>
          <pc:docMk/>
          <pc:sldMk cId="3380436739" sldId="393"/>
        </pc:sldMkLst>
        <pc:spChg chg="mod">
          <ac:chgData name="Odile ALOMEGOU" userId="S::o.alomegou@avsf.org::a630099f-2232-402c-970b-9b87bdcfb4a9" providerId="AD" clId="Web-{0AC7FA9B-25E6-4F54-B796-30314DE32EC3}" dt="2023-10-30T09:21:44.242" v="20" actId="20577"/>
          <ac:spMkLst>
            <pc:docMk/>
            <pc:sldMk cId="3380436739" sldId="393"/>
            <ac:spMk id="2" creationId="{7170FD55-CF11-EAF4-F1F3-FCD5DCA0EA1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D0E26-5860-406F-88FA-26B0A37B18A0}" type="datetimeFigureOut">
              <a:rPr lang="fr-FR" smtClean="0"/>
              <a:pPr/>
              <a:t>30/10/2023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B6B89-1406-443C-B11F-074FFBF54F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.vikidia.org/wiki/Pay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.vikidia.org/wiki/Pay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cs typeface="Calibri"/>
              </a:rPr>
              <a:t>Définition des métiers d'AVSF : </a:t>
            </a:r>
          </a:p>
          <a:p>
            <a:r>
              <a:rPr lang="fr-FR" dirty="0">
                <a:cs typeface="Calibri"/>
              </a:rPr>
              <a:t>Agronome : Spécialiste de la Terre et des Plantes</a:t>
            </a:r>
          </a:p>
          <a:p>
            <a:r>
              <a:rPr lang="fr-FR" dirty="0">
                <a:cs typeface="Calibri"/>
              </a:rPr>
              <a:t>Vétérinaire : Spécialiste de la santé des animaux</a:t>
            </a:r>
          </a:p>
          <a:p>
            <a:r>
              <a:rPr lang="fr-FR" dirty="0">
                <a:cs typeface="Calibri"/>
              </a:rPr>
              <a:t>Agriculture : Travail de la Terre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B6B89-1406-443C-B11F-074FFBF54FD6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297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cs typeface="Calibri"/>
              </a:rPr>
              <a:t>Précision sur point 1 : Avoir les moyens financiers d'envoyer les enfants chez le médecin, à l'école....</a:t>
            </a:r>
          </a:p>
          <a:p>
            <a:r>
              <a:rPr lang="fr-FR" dirty="0">
                <a:cs typeface="Calibri"/>
              </a:rPr>
              <a:t>Précision sur point 3 : Permettre aux communautés de vivre sur leur territoire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B6B89-1406-443C-B11F-074FFBF54FD6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97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AVSF est une ONG internationale qui</a:t>
            </a:r>
            <a:r>
              <a:rPr lang="fr-FR" baseline="0" dirty="0"/>
              <a:t> soutient les petits paysans du Sud à vivre convenablement de leur terre grâce à l’agriculture et</a:t>
            </a:r>
            <a:r>
              <a:rPr lang="fr-FR" dirty="0"/>
              <a:t> </a:t>
            </a:r>
            <a:r>
              <a:rPr lang="fr-FR" baseline="0" dirty="0"/>
              <a:t> l’élevage. A votre avis, que peut faire AVSF pour aider les personnes sur les images</a:t>
            </a:r>
          </a:p>
          <a:p>
            <a:r>
              <a:rPr lang="fr-FR" dirty="0">
                <a:cs typeface="Calibri"/>
              </a:rPr>
              <a:t>Photo 1 : maraichage (culture des légumes) en Amérique latine</a:t>
            </a:r>
          </a:p>
          <a:p>
            <a:r>
              <a:rPr lang="fr-FR" dirty="0">
                <a:cs typeface="Calibri"/>
              </a:rPr>
              <a:t>Photo 2 : campagne de vaccination en Afrique</a:t>
            </a:r>
          </a:p>
          <a:p>
            <a:r>
              <a:rPr lang="fr-FR" dirty="0">
                <a:cs typeface="Calibri"/>
              </a:rPr>
              <a:t>Photo 3 : abreuvoir pour les troupeaux de bovins en Afrique</a:t>
            </a:r>
          </a:p>
          <a:p>
            <a:r>
              <a:rPr lang="fr-FR" dirty="0">
                <a:cs typeface="Calibri"/>
              </a:rPr>
              <a:t>Photo 4 : ramassage de litchis à Madagascar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B6B89-1406-443C-B11F-074FFBF54FD6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996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Une ONG</a:t>
            </a:r>
            <a:r>
              <a:rPr lang="fr-FR" baseline="0" dirty="0"/>
              <a:t> c’est aussi informer les citoyens et participer à des événements importants mais c’est aussi sensibiliser les enfants et les adultes à toutes les problématiques liées à l’alimentation. C’est ce qu’on fait aujourd’hui.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B6B89-1406-443C-B11F-074FFBF54FD6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33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Est-ce</a:t>
            </a:r>
            <a:r>
              <a:rPr lang="fr-FR" baseline="0" dirty="0"/>
              <a:t> que vous connaissez ces ONG ? (WWF</a:t>
            </a:r>
            <a:r>
              <a:rPr lang="fr-FR" dirty="0"/>
              <a:t> = World Wide </a:t>
            </a:r>
            <a:r>
              <a:rPr lang="fr-FR" dirty="0" err="1"/>
              <a:t>Fund</a:t>
            </a:r>
            <a:r>
              <a:rPr lang="fr-FR" dirty="0"/>
              <a:t> For Nature, Médecin Sans Frontières</a:t>
            </a:r>
            <a:r>
              <a:rPr lang="fr-FR" baseline="0" dirty="0"/>
              <a:t>, </a:t>
            </a:r>
            <a:r>
              <a:rPr lang="fr-FR" baseline="0" dirty="0" err="1"/>
              <a:t>Croix-rouge</a:t>
            </a:r>
            <a:r>
              <a:rPr lang="fr-FR" baseline="0" dirty="0"/>
              <a:t> Française et Action contre la faim).</a:t>
            </a:r>
            <a:r>
              <a:rPr lang="fr-FR" dirty="0"/>
              <a:t> </a:t>
            </a:r>
            <a:endParaRPr lang="fr-FR" baseline="0" dirty="0"/>
          </a:p>
          <a:p>
            <a:r>
              <a:rPr lang="fr-FR" baseline="0" dirty="0"/>
              <a:t>Pour vous, qu’est-ce </a:t>
            </a:r>
            <a:r>
              <a:rPr lang="fr-FR" dirty="0"/>
              <a:t>qu'une</a:t>
            </a:r>
            <a:r>
              <a:rPr lang="fr-FR" baseline="0" dirty="0"/>
              <a:t> ONG? </a:t>
            </a:r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 </a:t>
            </a:r>
            <a:r>
              <a:rPr lang="fr-FR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 non gouvernementale</a:t>
            </a:r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ou </a:t>
            </a:r>
            <a:r>
              <a:rPr lang="fr-FR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ONG</a:t>
            </a:r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est une association, un groupe de personnes, qui développe des projets très importants, pour un </a:t>
            </a:r>
            <a:r>
              <a:rPr lang="fr-FR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Pays"/>
              </a:rPr>
              <a:t>pays</a:t>
            </a:r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ou plusieurs. Cette organisation ne dépend pas d'un pays, elle est indépendante.</a:t>
            </a:r>
          </a:p>
          <a:p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Elle a comme objectif un domaine particulier (</a:t>
            </a:r>
            <a:r>
              <a:rPr lang="fr-FR" dirty="0"/>
              <a:t>protection </a:t>
            </a:r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la nature, lutte contre l'illettrisme, </a:t>
            </a:r>
            <a:r>
              <a:rPr lang="fr-FR" dirty="0"/>
              <a:t>santé humaine, aide</a:t>
            </a:r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l'enfance, sauvetage du patrimoine...).</a:t>
            </a:r>
            <a:endParaRPr lang="fr-FR" sz="1200" b="0" i="0" kern="1200" dirty="0">
              <a:solidFill>
                <a:schemeClr val="tx1"/>
              </a:solidFill>
              <a:latin typeface="+mn-lt"/>
              <a:cs typeface="Calibri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B6B89-1406-443C-B11F-074FFBF54FD6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041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Est-ce</a:t>
            </a:r>
            <a:r>
              <a:rPr lang="fr-FR" baseline="0" dirty="0"/>
              <a:t> que vous connaissez ces ONG ? (WWF</a:t>
            </a:r>
            <a:r>
              <a:rPr lang="fr-FR" dirty="0"/>
              <a:t> = World Wide </a:t>
            </a:r>
            <a:r>
              <a:rPr lang="fr-FR" dirty="0" err="1"/>
              <a:t>Fund</a:t>
            </a:r>
            <a:r>
              <a:rPr lang="fr-FR" dirty="0"/>
              <a:t> For Nature, Médecin Sans Frontières</a:t>
            </a:r>
            <a:r>
              <a:rPr lang="fr-FR" baseline="0" dirty="0"/>
              <a:t>, </a:t>
            </a:r>
            <a:r>
              <a:rPr lang="fr-FR" baseline="0" dirty="0" err="1"/>
              <a:t>Croix-rouge</a:t>
            </a:r>
            <a:r>
              <a:rPr lang="fr-FR" baseline="0" dirty="0"/>
              <a:t> Française et Action contre la faim).</a:t>
            </a:r>
            <a:r>
              <a:rPr lang="fr-FR" dirty="0"/>
              <a:t> </a:t>
            </a:r>
            <a:endParaRPr lang="fr-FR" baseline="0" dirty="0"/>
          </a:p>
          <a:p>
            <a:r>
              <a:rPr lang="fr-FR" baseline="0" dirty="0"/>
              <a:t>Pour vous, qu’est-ce </a:t>
            </a:r>
            <a:r>
              <a:rPr lang="fr-FR" dirty="0"/>
              <a:t>qu'une</a:t>
            </a:r>
            <a:r>
              <a:rPr lang="fr-FR" baseline="0" dirty="0"/>
              <a:t> ONG? </a:t>
            </a:r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 </a:t>
            </a:r>
            <a:r>
              <a:rPr lang="fr-FR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 non gouvernementale</a:t>
            </a:r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ou </a:t>
            </a:r>
            <a:r>
              <a:rPr lang="fr-FR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ONG</a:t>
            </a:r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est une association, un groupe de personnes, qui développe des projets très importants, pour un </a:t>
            </a:r>
            <a:r>
              <a:rPr lang="fr-FR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Pays"/>
              </a:rPr>
              <a:t>pays</a:t>
            </a:r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ou plusieurs. Cette organisation ne dépend pas d'un pays, elle est indépendante.</a:t>
            </a:r>
          </a:p>
          <a:p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Elle a comme objectif un domaine particulier (</a:t>
            </a:r>
            <a:r>
              <a:rPr lang="fr-FR" dirty="0"/>
              <a:t>protection </a:t>
            </a:r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la nature, lutte contre l'illettrisme, </a:t>
            </a:r>
            <a:r>
              <a:rPr lang="fr-FR" dirty="0"/>
              <a:t>santé humaine, aide</a:t>
            </a:r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l'enfance, sauvetage du patrimoine...).</a:t>
            </a:r>
            <a:endParaRPr lang="fr-FR" sz="1200" b="0" i="0" kern="1200" dirty="0">
              <a:solidFill>
                <a:schemeClr val="tx1"/>
              </a:solidFill>
              <a:latin typeface="+mn-lt"/>
              <a:cs typeface="Calibri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B6B89-1406-443C-B11F-074FFBF54FD6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77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7170D19-62EA-E841-16F8-D95CEE8AE5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6582" y="2801427"/>
            <a:ext cx="4543425" cy="1413171"/>
          </a:xfrm>
          <a:prstGeom prst="rect">
            <a:avLst/>
          </a:prstGeom>
          <a:solidFill>
            <a:schemeClr val="bg1"/>
          </a:solidFill>
        </p:spPr>
        <p:txBody>
          <a:bodyPr tIns="144000" bIns="144000" anchor="ctr" anchorCtr="0">
            <a:spAutoFit/>
          </a:bodyPr>
          <a:lstStyle>
            <a:lvl1pPr>
              <a:defRPr sz="4000" baseline="0">
                <a:solidFill>
                  <a:srgbClr val="005848"/>
                </a:solidFill>
                <a:latin typeface="Geomanist-BlackItalic" panose="02000503000000020004" pitchFamily="2" charset="77"/>
              </a:defRPr>
            </a:lvl1pPr>
          </a:lstStyle>
          <a:p>
            <a:pPr lvl="0"/>
            <a:r>
              <a:rPr lang="fr-FR" dirty="0"/>
              <a:t>Titre principal</a:t>
            </a:r>
            <a:br>
              <a:rPr lang="fr-FR" dirty="0"/>
            </a:br>
            <a:r>
              <a:rPr lang="fr-FR" dirty="0"/>
              <a:t>de la présentation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0F12F6A-8472-05EE-C77D-97F1F498EA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46582" y="4340930"/>
            <a:ext cx="4543425" cy="573335"/>
          </a:xfrm>
          <a:prstGeom prst="rect">
            <a:avLst/>
          </a:prstGeom>
          <a:solidFill>
            <a:schemeClr val="bg1"/>
          </a:solidFill>
        </p:spPr>
        <p:txBody>
          <a:bodyPr lIns="108000" tIns="108000" rIns="108000" bIns="108000" anchor="ctr" anchorCtr="0">
            <a:spAutoFit/>
          </a:bodyPr>
          <a:lstStyle>
            <a:lvl1pPr>
              <a:defRPr baseline="0">
                <a:latin typeface="Geomanist-BlackItalic" panose="02000503000000020004" pitchFamily="2" charset="77"/>
              </a:defRPr>
            </a:lvl1pPr>
          </a:lstStyle>
          <a:p>
            <a:pPr lvl="0"/>
            <a:r>
              <a:rPr lang="fr-FR" dirty="0"/>
              <a:t>Sous-titre ou titre secondaire</a:t>
            </a:r>
          </a:p>
        </p:txBody>
      </p:sp>
    </p:spTree>
    <p:extLst>
      <p:ext uri="{BB962C8B-B14F-4D97-AF65-F5344CB8AC3E}">
        <p14:creationId xmlns:p14="http://schemas.microsoft.com/office/powerpoint/2010/main" val="405614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g object 16">
            <a:extLst>
              <a:ext uri="{FF2B5EF4-FFF2-40B4-BE49-F238E27FC236}">
                <a16:creationId xmlns:a16="http://schemas.microsoft.com/office/drawing/2014/main" id="{05FB77AF-7753-B798-3281-F4F23257587E}"/>
              </a:ext>
            </a:extLst>
          </p:cNvPr>
          <p:cNvSpPr/>
          <p:nvPr userDrawn="1"/>
        </p:nvSpPr>
        <p:spPr>
          <a:xfrm>
            <a:off x="0" y="1458097"/>
            <a:ext cx="9144000" cy="4886103"/>
          </a:xfrm>
          <a:custGeom>
            <a:avLst/>
            <a:gdLst/>
            <a:ahLst/>
            <a:cxnLst/>
            <a:rect l="l" t="t" r="r" b="b"/>
            <a:pathLst>
              <a:path w="10692130" h="5483225">
                <a:moveTo>
                  <a:pt x="10692003" y="0"/>
                </a:moveTo>
                <a:lnTo>
                  <a:pt x="0" y="0"/>
                </a:lnTo>
                <a:lnTo>
                  <a:pt x="0" y="5482793"/>
                </a:lnTo>
                <a:lnTo>
                  <a:pt x="10692003" y="5482793"/>
                </a:lnTo>
                <a:lnTo>
                  <a:pt x="10692003" y="0"/>
                </a:lnTo>
                <a:close/>
              </a:path>
            </a:pathLst>
          </a:custGeom>
          <a:solidFill>
            <a:srgbClr val="E2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" y="6474941"/>
            <a:ext cx="9143999" cy="383058"/>
          </a:xfrm>
          <a:prstGeom prst="rect">
            <a:avLst/>
          </a:prstGeom>
        </p:spPr>
        <p:txBody>
          <a:bodyPr anchor="t" anchorCtr="1"/>
          <a:lstStyle>
            <a:lvl1pPr>
              <a:defRPr sz="1200" baseline="0">
                <a:solidFill>
                  <a:srgbClr val="009F4D"/>
                </a:solidFill>
                <a:latin typeface="Geomanist-BlackItalic" panose="02000503000000020004" pitchFamily="2" charset="77"/>
              </a:defRPr>
            </a:lvl1pPr>
          </a:lstStyle>
          <a:p>
            <a:r>
              <a:rPr lang="fr-FR" dirty="0"/>
              <a:t>Mai </a:t>
            </a:r>
            <a:r>
              <a:rPr lang="fr-FR" spc="-20" dirty="0"/>
              <a:t>2022</a:t>
            </a:r>
          </a:p>
          <a:p>
            <a:endParaRPr lang="fr-FR"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0AD6452E-74D1-E765-5843-8021579A6D13}"/>
              </a:ext>
            </a:extLst>
          </p:cNvPr>
          <p:cNvSpPr/>
          <p:nvPr userDrawn="1"/>
        </p:nvSpPr>
        <p:spPr>
          <a:xfrm>
            <a:off x="0" y="0"/>
            <a:ext cx="9144000" cy="1458097"/>
          </a:xfrm>
          <a:custGeom>
            <a:avLst/>
            <a:gdLst/>
            <a:ahLst/>
            <a:cxnLst/>
            <a:rect l="l" t="t" r="r" b="b"/>
            <a:pathLst>
              <a:path w="10692130" h="1620520">
                <a:moveTo>
                  <a:pt x="10692003" y="0"/>
                </a:moveTo>
                <a:lnTo>
                  <a:pt x="0" y="0"/>
                </a:lnTo>
                <a:lnTo>
                  <a:pt x="0" y="1619999"/>
                </a:lnTo>
                <a:lnTo>
                  <a:pt x="10692003" y="1619999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6352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CE48C4E-CBEB-A627-3A3C-9BC4F3AC6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098" y="293383"/>
            <a:ext cx="1739803" cy="940740"/>
          </a:xfrm>
          <a:prstGeom prst="rect">
            <a:avLst/>
          </a:prstGeom>
        </p:spPr>
      </p:pic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127A5DC-335B-E1C0-790A-7644E4AD57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45025" y="293383"/>
            <a:ext cx="6341786" cy="940740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omanist Bold" panose="02000503000000020004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Geomanist Bold" panose="02000503000000020004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Geomanist Bold" panose="02000503000000020004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Geomanist Bold" panose="02000503000000020004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Geomanist Bold" panose="02000503000000020004" pitchFamily="2" charset="77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27976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06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03D739F-800E-6CDD-70F4-985E935852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7371" y="467930"/>
            <a:ext cx="2057400" cy="111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sldNum="0" hdr="0" dt="0"/>
  <p:txStyles>
    <p:titleStyle>
      <a:lvl1pPr marL="0" algn="l" defTabSz="914400" rtl="0" eaLnBrk="1" latinLnBrk="0" hangingPunct="1">
        <a:lnSpc>
          <a:spcPts val="3950"/>
        </a:lnSpc>
        <a:spcBef>
          <a:spcPts val="0"/>
        </a:spcBef>
        <a:buNone/>
        <a:defRPr sz="4400" kern="1200">
          <a:solidFill>
            <a:srgbClr val="00584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kern="1200" baseline="0">
          <a:solidFill>
            <a:srgbClr val="00584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D5639F6-403B-C2FA-B649-5048A208D036}"/>
              </a:ext>
            </a:extLst>
          </p:cNvPr>
          <p:cNvSpPr txBox="1"/>
          <p:nvPr/>
        </p:nvSpPr>
        <p:spPr>
          <a:xfrm>
            <a:off x="283656" y="2903918"/>
            <a:ext cx="4072320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fr-FR" sz="6600" b="1" baseline="30000" dirty="0">
                <a:solidFill>
                  <a:srgbClr val="008E40"/>
                </a:solidFill>
                <a:latin typeface="Calibri"/>
                <a:cs typeface="Geomanist-BlackItalic"/>
              </a:rPr>
              <a:t>Association de solidarité internationale</a:t>
            </a:r>
          </a:p>
          <a:p>
            <a:pPr>
              <a:lnSpc>
                <a:spcPts val="4500"/>
              </a:lnSpc>
            </a:pPr>
            <a:endParaRPr lang="fr-FR" sz="6000" baseline="30000" dirty="0">
              <a:solidFill>
                <a:srgbClr val="008E40"/>
              </a:solidFill>
              <a:latin typeface="Calibri"/>
              <a:cs typeface="Geomanist Ligh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758CA03-2983-11C3-AB24-985BE318F1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4569932" y="0"/>
            <a:ext cx="4579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6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03C3B16-FE63-5EE0-E10B-ADDF01E42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14B7C20-9FC7-B4AA-B161-D34BF9A3E960}"/>
              </a:ext>
            </a:extLst>
          </p:cNvPr>
          <p:cNvSpPr txBox="1"/>
          <p:nvPr/>
        </p:nvSpPr>
        <p:spPr>
          <a:xfrm>
            <a:off x="3313486" y="683981"/>
            <a:ext cx="4868988" cy="52322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800" b="1" dirty="0">
                <a:solidFill>
                  <a:srgbClr val="FFFFFE"/>
                </a:solidFill>
                <a:latin typeface="Calibri"/>
                <a:cs typeface="Calibri"/>
              </a:rPr>
              <a:t>Les 20 pays de coopération</a:t>
            </a:r>
          </a:p>
        </p:txBody>
      </p:sp>
    </p:spTree>
    <p:extLst>
      <p:ext uri="{BB962C8B-B14F-4D97-AF65-F5344CB8AC3E}">
        <p14:creationId xmlns:p14="http://schemas.microsoft.com/office/powerpoint/2010/main" val="89355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D486BB1-7ABE-6321-C361-B9D52975C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9" y="3199583"/>
            <a:ext cx="9253577" cy="334506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4109D61-CD3D-9D44-D285-9EBD87873C93}"/>
              </a:ext>
            </a:extLst>
          </p:cNvPr>
          <p:cNvSpPr txBox="1"/>
          <p:nvPr/>
        </p:nvSpPr>
        <p:spPr>
          <a:xfrm>
            <a:off x="1547226" y="2132856"/>
            <a:ext cx="6572967" cy="52322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FFFE"/>
                </a:solidFill>
                <a:latin typeface="Calibri"/>
                <a:cs typeface="Calibri"/>
              </a:rPr>
              <a:t>Aide les communautés paysannes à :</a:t>
            </a:r>
          </a:p>
        </p:txBody>
      </p:sp>
    </p:spTree>
    <p:extLst>
      <p:ext uri="{BB962C8B-B14F-4D97-AF65-F5344CB8AC3E}">
        <p14:creationId xmlns:p14="http://schemas.microsoft.com/office/powerpoint/2010/main" val="28596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ésultat de recherche d'images pour &quot;avsf&quot;">
            <a:extLst>
              <a:ext uri="{FF2B5EF4-FFF2-40B4-BE49-F238E27FC236}">
                <a16:creationId xmlns:a16="http://schemas.microsoft.com/office/drawing/2014/main" id="{E6D0E076-94F5-E9E5-F510-3E0E9D9BB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8800"/>
            <a:ext cx="4262855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6" descr="Résultat de recherche d'images pour &quot;avsf&quot;">
            <a:extLst>
              <a:ext uri="{FF2B5EF4-FFF2-40B4-BE49-F238E27FC236}">
                <a16:creationId xmlns:a16="http://schemas.microsoft.com/office/drawing/2014/main" id="{D213D312-F945-A404-11C4-CE8783A0C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0112" y="1628800"/>
            <a:ext cx="4233888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0" descr="Résultat de recherche d'images pour &quot;avsf&quot;">
            <a:extLst>
              <a:ext uri="{FF2B5EF4-FFF2-40B4-BE49-F238E27FC236}">
                <a16:creationId xmlns:a16="http://schemas.microsoft.com/office/drawing/2014/main" id="{65ACAC8F-F816-2212-6372-29419D2E5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09120"/>
            <a:ext cx="4277869" cy="234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Résultat de recherche d'images pour &quot;avsf&quot;">
            <a:extLst>
              <a:ext uri="{FF2B5EF4-FFF2-40B4-BE49-F238E27FC236}">
                <a16:creationId xmlns:a16="http://schemas.microsoft.com/office/drawing/2014/main" id="{03CFBCEC-EF09-C999-7CCE-0C141E638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0112" y="4509120"/>
            <a:ext cx="4233888" cy="23488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3C5F178-6FEF-F2A1-261F-09F8E6808AE4}"/>
              </a:ext>
            </a:extLst>
          </p:cNvPr>
          <p:cNvSpPr txBox="1"/>
          <p:nvPr/>
        </p:nvSpPr>
        <p:spPr>
          <a:xfrm>
            <a:off x="3548057" y="558434"/>
            <a:ext cx="482453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Calibri"/>
                <a:cs typeface="Times New Roman"/>
              </a:rPr>
              <a:t>Les activités d’AVSF</a:t>
            </a:r>
          </a:p>
        </p:txBody>
      </p:sp>
    </p:spTree>
    <p:extLst>
      <p:ext uri="{BB962C8B-B14F-4D97-AF65-F5344CB8AC3E}">
        <p14:creationId xmlns:p14="http://schemas.microsoft.com/office/powerpoint/2010/main" val="4213968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_20190525_164040_resized_20190526_123303210.jpg">
            <a:extLst>
              <a:ext uri="{FF2B5EF4-FFF2-40B4-BE49-F238E27FC236}">
                <a16:creationId xmlns:a16="http://schemas.microsoft.com/office/drawing/2014/main" id="{8C32FCD4-8982-A522-3CBB-0237AC4FEE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415" y="1739094"/>
            <a:ext cx="3761055" cy="2333718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CC9541-20F1-E058-DA23-1EE943F92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4482" y="2308657"/>
            <a:ext cx="4231425" cy="328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claire jarriges\Downloads\20151011_135110.jpg">
            <a:extLst>
              <a:ext uri="{FF2B5EF4-FFF2-40B4-BE49-F238E27FC236}">
                <a16:creationId xmlns:a16="http://schemas.microsoft.com/office/drawing/2014/main" id="{C09951F9-527C-D055-A024-92CA27C68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26" y="4162518"/>
            <a:ext cx="4241219" cy="25167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D44C8DB-01C5-A46D-5244-3E46B78543DE}"/>
              </a:ext>
            </a:extLst>
          </p:cNvPr>
          <p:cNvSpPr txBox="1"/>
          <p:nvPr/>
        </p:nvSpPr>
        <p:spPr>
          <a:xfrm>
            <a:off x="3519834" y="812434"/>
            <a:ext cx="482453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600" b="1" baseline="30000" dirty="0">
                <a:solidFill>
                  <a:schemeClr val="bg1"/>
                </a:solidFill>
                <a:latin typeface="Calibri"/>
                <a:cs typeface="Calibri"/>
              </a:rPr>
              <a:t>Informer les autres c’est important !</a:t>
            </a:r>
            <a:endParaRPr lang="fr-FR" sz="3200" dirty="0">
              <a:solidFill>
                <a:schemeClr val="bg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1184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170FD55-CF11-EAF4-F1F3-FCD5DCA0EA12}"/>
              </a:ext>
            </a:extLst>
          </p:cNvPr>
          <p:cNvSpPr txBox="1"/>
          <p:nvPr/>
        </p:nvSpPr>
        <p:spPr>
          <a:xfrm>
            <a:off x="4044012" y="693042"/>
            <a:ext cx="4126310" cy="11654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fr-FR" sz="3600" b="1" baseline="30000" dirty="0">
                <a:solidFill>
                  <a:schemeClr val="bg1"/>
                </a:solidFill>
                <a:latin typeface="Calibri"/>
                <a:cs typeface="Geomanist-BlackItalic"/>
              </a:rPr>
              <a:t>Une ONG qu’est-ce que c’est ?</a:t>
            </a:r>
          </a:p>
          <a:p>
            <a:pPr>
              <a:lnSpc>
                <a:spcPts val="4500"/>
              </a:lnSpc>
            </a:pPr>
            <a:endParaRPr lang="fr-FR" sz="2800" baseline="30000" dirty="0">
              <a:solidFill>
                <a:srgbClr val="FFFFFE"/>
              </a:solidFill>
              <a:latin typeface="Calibri"/>
              <a:cs typeface="Geomanist Light"/>
            </a:endParaRPr>
          </a:p>
        </p:txBody>
      </p:sp>
      <p:pic>
        <p:nvPicPr>
          <p:cNvPr id="3" name="Espace réservé du contenu 3">
            <a:extLst>
              <a:ext uri="{FF2B5EF4-FFF2-40B4-BE49-F238E27FC236}">
                <a16:creationId xmlns:a16="http://schemas.microsoft.com/office/drawing/2014/main" id="{87CD9CA2-2E54-5489-F96F-9B8C055A9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93" y="1640499"/>
            <a:ext cx="3096344" cy="2259698"/>
          </a:xfrm>
          <a:prstGeom prst="rect">
            <a:avLst/>
          </a:prstGeom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024FDC4-135A-317F-45DB-67DEA613C6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30" y="1628800"/>
            <a:ext cx="3024335" cy="22596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747893B-CD56-B840-4CB5-11F4B29856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4311527"/>
            <a:ext cx="3024336" cy="2069801"/>
          </a:xfrm>
          <a:prstGeom prst="rect">
            <a:avLst/>
          </a:prstGeom>
        </p:spPr>
      </p:pic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A1CBD217-CFC9-B99E-42C3-83C3406E1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582" y="4311527"/>
            <a:ext cx="2928123" cy="20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6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170FD55-CF11-EAF4-F1F3-FCD5DCA0EA12}"/>
              </a:ext>
            </a:extLst>
          </p:cNvPr>
          <p:cNvSpPr txBox="1"/>
          <p:nvPr/>
        </p:nvSpPr>
        <p:spPr>
          <a:xfrm>
            <a:off x="3347864" y="476672"/>
            <a:ext cx="6120680" cy="11654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fr-FR" sz="3600" b="1" baseline="30000" dirty="0">
                <a:solidFill>
                  <a:schemeClr val="bg1"/>
                </a:solidFill>
                <a:latin typeface="Calibri"/>
                <a:cs typeface="Geomanist-BlackItalic"/>
              </a:rPr>
              <a:t>Une ONG qu’est-ce que c’est ?</a:t>
            </a:r>
          </a:p>
          <a:p>
            <a:pPr>
              <a:lnSpc>
                <a:spcPts val="4500"/>
              </a:lnSpc>
            </a:pPr>
            <a:endParaRPr lang="fr-FR" sz="2800" baseline="30000" dirty="0">
              <a:solidFill>
                <a:srgbClr val="FFFFFE"/>
              </a:solidFill>
              <a:latin typeface="Calibri"/>
              <a:cs typeface="Geomanist Light"/>
            </a:endParaRPr>
          </a:p>
        </p:txBody>
      </p:sp>
      <p:pic>
        <p:nvPicPr>
          <p:cNvPr id="3" name="Espace réservé du contenu 3">
            <a:extLst>
              <a:ext uri="{FF2B5EF4-FFF2-40B4-BE49-F238E27FC236}">
                <a16:creationId xmlns:a16="http://schemas.microsoft.com/office/drawing/2014/main" id="{87CD9CA2-2E54-5489-F96F-9B8C055A9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2619031" cy="1911357"/>
          </a:xfrm>
          <a:prstGeom prst="rect">
            <a:avLst/>
          </a:prstGeom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024FDC4-135A-317F-45DB-67DEA613C6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25" y="1628800"/>
            <a:ext cx="2619031" cy="195686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747893B-CD56-B840-4CB5-11F4B29856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66" y="4171756"/>
            <a:ext cx="2592289" cy="1774116"/>
          </a:xfrm>
          <a:prstGeom prst="rect">
            <a:avLst/>
          </a:prstGeom>
        </p:spPr>
      </p:pic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A1CBD217-CFC9-B99E-42C3-83C3406E1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546" y="4260567"/>
            <a:ext cx="2576515" cy="177411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5F2A9DB-7AC3-F3FD-FFAB-CAADC1E1E9B7}"/>
              </a:ext>
            </a:extLst>
          </p:cNvPr>
          <p:cNvSpPr txBox="1"/>
          <p:nvPr/>
        </p:nvSpPr>
        <p:spPr>
          <a:xfrm>
            <a:off x="2185578" y="3617827"/>
            <a:ext cx="93610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b="1" baseline="0" dirty="0">
                <a:solidFill>
                  <a:srgbClr val="008E40"/>
                </a:solidFill>
                <a:highlight>
                  <a:srgbClr val="FFFFFF"/>
                </a:highlight>
              </a:rPr>
              <a:t>WWF</a:t>
            </a:r>
            <a:endParaRPr lang="fr-FR" sz="2400" b="1" dirty="0">
              <a:solidFill>
                <a:srgbClr val="008E40"/>
              </a:solidFill>
              <a:highlight>
                <a:srgbClr val="FFFFFF"/>
              </a:highligh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06E8BE9-0C36-673E-38D0-F6163F5F2743}"/>
              </a:ext>
            </a:extLst>
          </p:cNvPr>
          <p:cNvSpPr txBox="1"/>
          <p:nvPr/>
        </p:nvSpPr>
        <p:spPr>
          <a:xfrm>
            <a:off x="4710659" y="3671399"/>
            <a:ext cx="377416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b="1" dirty="0">
                <a:solidFill>
                  <a:srgbClr val="008E40"/>
                </a:solidFill>
                <a:highlight>
                  <a:srgbClr val="FFFFFF"/>
                </a:highlight>
              </a:rPr>
              <a:t>Médecins sans Frontières</a:t>
            </a:r>
            <a:endParaRPr lang="fr-FR" sz="2400" b="1" dirty="0">
              <a:solidFill>
                <a:srgbClr val="008E40"/>
              </a:solidFill>
              <a:highlight>
                <a:srgbClr val="FFFFFF"/>
              </a:highlight>
              <a:cs typeface="Calibri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A422FBC-C4F7-AFB7-08EF-7D8415EB5434}"/>
              </a:ext>
            </a:extLst>
          </p:cNvPr>
          <p:cNvSpPr txBox="1"/>
          <p:nvPr/>
        </p:nvSpPr>
        <p:spPr>
          <a:xfrm>
            <a:off x="1719235" y="6083605"/>
            <a:ext cx="1699824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400" b="1" dirty="0">
                <a:solidFill>
                  <a:srgbClr val="008E40"/>
                </a:solidFill>
                <a:highlight>
                  <a:srgbClr val="FFFFFF"/>
                </a:highlight>
              </a:rPr>
              <a:t>Croix Rouge</a:t>
            </a:r>
            <a:endParaRPr lang="fr-FR" sz="2400" b="1" dirty="0">
              <a:solidFill>
                <a:srgbClr val="008E40"/>
              </a:solidFill>
              <a:highlight>
                <a:srgbClr val="FFFFFF"/>
              </a:highlight>
              <a:cs typeface="Calibri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F1E023F-F001-23BF-4330-5342A4C96405}"/>
              </a:ext>
            </a:extLst>
          </p:cNvPr>
          <p:cNvSpPr txBox="1"/>
          <p:nvPr/>
        </p:nvSpPr>
        <p:spPr>
          <a:xfrm>
            <a:off x="6261943" y="6075900"/>
            <a:ext cx="671594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400" b="1" dirty="0">
                <a:solidFill>
                  <a:srgbClr val="008E40"/>
                </a:solidFill>
                <a:highlight>
                  <a:srgbClr val="FFFFFF"/>
                </a:highlight>
              </a:rPr>
              <a:t>ACF</a:t>
            </a:r>
            <a:endParaRPr lang="fr-FR" sz="2400" b="1" dirty="0">
              <a:solidFill>
                <a:srgbClr val="008E40"/>
              </a:solidFill>
              <a:highlight>
                <a:srgbClr val="FFFFFF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0436739"/>
      </p:ext>
    </p:extLst>
  </p:cSld>
  <p:clrMapOvr>
    <a:masterClrMapping/>
  </p:clrMapOvr>
</p:sld>
</file>

<file path=ppt/theme/theme1.xml><?xml version="1.0" encoding="utf-8"?>
<a:theme xmlns:a="http://schemas.openxmlformats.org/drawingml/2006/main" name="AVSF-presentation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CB5AC465-81A4-4B4D-8FE6-78A10F251720}" vid="{B4F9E4F2-F615-394B-A6D3-B32E273EC25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fbad55-35f1-4915-9cb1-2a4ae9819e19">
      <Terms xmlns="http://schemas.microsoft.com/office/infopath/2007/PartnerControls"/>
    </lcf76f155ced4ddcb4097134ff3c332f>
    <TaxCatchAll xmlns="db850c84-abac-47ab-a71d-c7a0225cb75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E08499350CC40BAFF28D893C0009D" ma:contentTypeVersion="13" ma:contentTypeDescription="Crée un document." ma:contentTypeScope="" ma:versionID="8e66ced454e1e96255e2b910e5e6aae1">
  <xsd:schema xmlns:xsd="http://www.w3.org/2001/XMLSchema" xmlns:xs="http://www.w3.org/2001/XMLSchema" xmlns:p="http://schemas.microsoft.com/office/2006/metadata/properties" xmlns:ns2="5dfbad55-35f1-4915-9cb1-2a4ae9819e19" xmlns:ns3="db850c84-abac-47ab-a71d-c7a0225cb758" targetNamespace="http://schemas.microsoft.com/office/2006/metadata/properties" ma:root="true" ma:fieldsID="b271dd29deef00f1ad5eba08f20da2fb" ns2:_="" ns3:_="">
    <xsd:import namespace="5dfbad55-35f1-4915-9cb1-2a4ae9819e19"/>
    <xsd:import namespace="db850c84-abac-47ab-a71d-c7a0225cb7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bad55-35f1-4915-9cb1-2a4ae9819e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59afb672-b4ba-4b3f-b1ed-697a383fdf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850c84-abac-47ab-a71d-c7a0225cb75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655e981-0a43-43c0-90d5-533a8bbd4aa9}" ma:internalName="TaxCatchAll" ma:showField="CatchAllData" ma:web="db850c84-abac-47ab-a71d-c7a0225cb7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3B1218-B12E-47B5-8BAE-7CA21E2BB3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298A66-5398-4ED2-AC65-0B4360BB3E1F}">
  <ds:schemaRefs>
    <ds:schemaRef ds:uri="http://schemas.microsoft.com/office/2006/metadata/properties"/>
    <ds:schemaRef ds:uri="http://schemas.microsoft.com/office/infopath/2007/PartnerControls"/>
    <ds:schemaRef ds:uri="5dfbad55-35f1-4915-9cb1-2a4ae9819e19"/>
    <ds:schemaRef ds:uri="db850c84-abac-47ab-a71d-c7a0225cb758"/>
  </ds:schemaRefs>
</ds:datastoreItem>
</file>

<file path=customXml/itemProps3.xml><?xml version="1.0" encoding="utf-8"?>
<ds:datastoreItem xmlns:ds="http://schemas.openxmlformats.org/officeDocument/2006/customXml" ds:itemID="{6B148C97-BE71-4CE6-84E7-0828FCC448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fbad55-35f1-4915-9cb1-2a4ae9819e19"/>
    <ds:schemaRef ds:uri="db850c84-abac-47ab-a71d-c7a0225cb7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324</TotalTime>
  <Words>429</Words>
  <Application>Microsoft Office PowerPoint</Application>
  <PresentationFormat>Affichage à l'écran (4:3)</PresentationFormat>
  <Paragraphs>36</Paragraphs>
  <Slides>7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AVSF-presentation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Windows User</dc:creator>
  <cp:lastModifiedBy>Félix AFELU</cp:lastModifiedBy>
  <cp:revision>190</cp:revision>
  <dcterms:created xsi:type="dcterms:W3CDTF">2019-12-08T18:43:06Z</dcterms:created>
  <dcterms:modified xsi:type="dcterms:W3CDTF">2023-10-30T09:21:50Z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0x0101000B2E08499350CC40BAFF28D893C0009D</vt:lpwstr>
  </property>
  <property fmtid="{D5CDD505-2E9C-101B-9397-08002B2CF9AE}" pid="3" name="MediaServiceImageTags">
    <vt:lpwstr/>
  </property>
</Properties>
</file>