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  <p:sldMasterId id="2147483672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7" r:id="rId14"/>
    <p:sldId id="268" r:id="rId15"/>
    <p:sldId id="269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984"/>
    <a:srgbClr val="005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87F6F-31B5-4555-9EEC-45AD1E38F951}" v="12" dt="2023-10-25T10:21:46.907"/>
    <p1510:client id="{1B507125-B013-4DC4-AA2A-737828EC945A}" v="2" dt="2023-10-17T14:32:06.211"/>
    <p1510:client id="{82F8F53A-D5FA-4BCC-9B63-BE08DE417836}" v="814" dt="2023-10-17T14:11:27.453"/>
    <p1510:client id="{8411C6F9-51C1-4B46-8E73-B1DD73DE1F6A}" v="24" dt="2023-10-02T14:41:58.440"/>
    <p1510:client id="{89B82A7C-D371-42AB-A5BB-4ED599767779}" v="5" dt="2023-10-24T12:49:12.242"/>
    <p1510:client id="{AFDADC9E-3706-467A-9E09-CDBF5D1D7655}" v="6" dt="2023-10-17T07:19:18.951"/>
    <p1510:client id="{C05F82F8-6FE5-400D-8563-295AA8BCE175}" v="20" dt="2023-11-08T09:19:32.334"/>
    <p1510:client id="{C1C045FD-8705-4AF3-AC9F-1F338B69377E}" v="4" dt="2023-10-24T12:53:29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ile ALOMEGOU" userId="S::o.alomegou@avsf.org::a630099f-2232-402c-970b-9b87bdcfb4a9" providerId="AD" clId="Web-{C1C045FD-8705-4AF3-AC9F-1F338B69377E}"/>
    <pc:docChg chg="modSld">
      <pc:chgData name="Odile ALOMEGOU" userId="S::o.alomegou@avsf.org::a630099f-2232-402c-970b-9b87bdcfb4a9" providerId="AD" clId="Web-{C1C045FD-8705-4AF3-AC9F-1F338B69377E}" dt="2023-10-24T12:50:37.224" v="2" actId="20577"/>
      <pc:docMkLst>
        <pc:docMk/>
      </pc:docMkLst>
      <pc:sldChg chg="modSp">
        <pc:chgData name="Odile ALOMEGOU" userId="S::o.alomegou@avsf.org::a630099f-2232-402c-970b-9b87bdcfb4a9" providerId="AD" clId="Web-{C1C045FD-8705-4AF3-AC9F-1F338B69377E}" dt="2023-10-24T12:45:21.618" v="0" actId="14100"/>
        <pc:sldMkLst>
          <pc:docMk/>
          <pc:sldMk cId="0" sldId="258"/>
        </pc:sldMkLst>
        <pc:spChg chg="mod">
          <ac:chgData name="Odile ALOMEGOU" userId="S::o.alomegou@avsf.org::a630099f-2232-402c-970b-9b87bdcfb4a9" providerId="AD" clId="Web-{C1C045FD-8705-4AF3-AC9F-1F338B69377E}" dt="2023-10-24T12:45:21.618" v="0" actId="14100"/>
          <ac:spMkLst>
            <pc:docMk/>
            <pc:sldMk cId="0" sldId="258"/>
            <ac:spMk id="5124" creationId="{5C023915-2347-E064-FAE9-F8DED248A64E}"/>
          </ac:spMkLst>
        </pc:spChg>
      </pc:sldChg>
      <pc:sldChg chg="modSp">
        <pc:chgData name="Odile ALOMEGOU" userId="S::o.alomegou@avsf.org::a630099f-2232-402c-970b-9b87bdcfb4a9" providerId="AD" clId="Web-{C1C045FD-8705-4AF3-AC9F-1F338B69377E}" dt="2023-10-24T12:50:37.224" v="2" actId="20577"/>
        <pc:sldMkLst>
          <pc:docMk/>
          <pc:sldMk cId="0" sldId="261"/>
        </pc:sldMkLst>
        <pc:spChg chg="mod">
          <ac:chgData name="Odile ALOMEGOU" userId="S::o.alomegou@avsf.org::a630099f-2232-402c-970b-9b87bdcfb4a9" providerId="AD" clId="Web-{C1C045FD-8705-4AF3-AC9F-1F338B69377E}" dt="2023-10-24T12:50:37.224" v="2" actId="20577"/>
          <ac:spMkLst>
            <pc:docMk/>
            <pc:sldMk cId="0" sldId="261"/>
            <ac:spMk id="2" creationId="{A8D354B4-28BC-2577-0E78-8FC9D9A16AFE}"/>
          </ac:spMkLst>
        </pc:spChg>
      </pc:sldChg>
    </pc:docChg>
  </pc:docChgLst>
  <pc:docChgLst>
    <pc:chgData name="ECSI" userId="S::ecsi@avsf.org::ca888137-1c0b-4142-a76d-372128b13b86" providerId="AD" clId="Web-{89B82A7C-D371-42AB-A5BB-4ED599767779}"/>
    <pc:docChg chg="modSld">
      <pc:chgData name="ECSI" userId="S::ecsi@avsf.org::ca888137-1c0b-4142-a76d-372128b13b86" providerId="AD" clId="Web-{89B82A7C-D371-42AB-A5BB-4ED599767779}" dt="2023-10-24T12:49:12.242" v="4" actId="1076"/>
      <pc:docMkLst>
        <pc:docMk/>
      </pc:docMkLst>
      <pc:sldChg chg="modTransition">
        <pc:chgData name="ECSI" userId="S::ecsi@avsf.org::ca888137-1c0b-4142-a76d-372128b13b86" providerId="AD" clId="Web-{89B82A7C-D371-42AB-A5BB-4ED599767779}" dt="2023-10-24T12:44:13.678" v="3"/>
        <pc:sldMkLst>
          <pc:docMk/>
          <pc:sldMk cId="0" sldId="256"/>
        </pc:sldMkLst>
      </pc:sldChg>
      <pc:sldChg chg="modSp">
        <pc:chgData name="ECSI" userId="S::ecsi@avsf.org::ca888137-1c0b-4142-a76d-372128b13b86" providerId="AD" clId="Web-{89B82A7C-D371-42AB-A5BB-4ED599767779}" dt="2023-10-24T12:49:12.242" v="4" actId="1076"/>
        <pc:sldMkLst>
          <pc:docMk/>
          <pc:sldMk cId="0" sldId="263"/>
        </pc:sldMkLst>
        <pc:spChg chg="mod">
          <ac:chgData name="ECSI" userId="S::ecsi@avsf.org::ca888137-1c0b-4142-a76d-372128b13b86" providerId="AD" clId="Web-{89B82A7C-D371-42AB-A5BB-4ED599767779}" dt="2023-10-24T12:49:12.242" v="4" actId="1076"/>
          <ac:spMkLst>
            <pc:docMk/>
            <pc:sldMk cId="0" sldId="263"/>
            <ac:spMk id="12292" creationId="{A003F4A8-BB1A-2B7B-4F17-F18EFABA001F}"/>
          </ac:spMkLst>
        </pc:spChg>
      </pc:sldChg>
      <pc:sldChg chg="modTransition">
        <pc:chgData name="ECSI" userId="S::ecsi@avsf.org::ca888137-1c0b-4142-a76d-372128b13b86" providerId="AD" clId="Web-{89B82A7C-D371-42AB-A5BB-4ED599767779}" dt="2023-10-24T12:44:06.522" v="2"/>
        <pc:sldMkLst>
          <pc:docMk/>
          <pc:sldMk cId="0" sldId="264"/>
        </pc:sldMkLst>
      </pc:sldChg>
      <pc:sldChg chg="modTransition">
        <pc:chgData name="ECSI" userId="S::ecsi@avsf.org::ca888137-1c0b-4142-a76d-372128b13b86" providerId="AD" clId="Web-{89B82A7C-D371-42AB-A5BB-4ED599767779}" dt="2023-10-24T12:44:00.960" v="0"/>
        <pc:sldMkLst>
          <pc:docMk/>
          <pc:sldMk cId="0" sldId="268"/>
        </pc:sldMkLst>
      </pc:sldChg>
      <pc:sldChg chg="modTransition">
        <pc:chgData name="ECSI" userId="S::ecsi@avsf.org::ca888137-1c0b-4142-a76d-372128b13b86" providerId="AD" clId="Web-{89B82A7C-D371-42AB-A5BB-4ED599767779}" dt="2023-10-24T12:44:03.131" v="1"/>
        <pc:sldMkLst>
          <pc:docMk/>
          <pc:sldMk cId="0" sldId="269"/>
        </pc:sldMkLst>
      </pc:sldChg>
    </pc:docChg>
  </pc:docChgLst>
  <pc:docChgLst>
    <pc:chgData name="Odile ALOMEGOU" userId="S::o.alomegou@avsf.org::a630099f-2232-402c-970b-9b87bdcfb4a9" providerId="AD" clId="Web-{0A387F6F-31B5-4555-9EEC-45AD1E38F951}"/>
    <pc:docChg chg="modSld">
      <pc:chgData name="Odile ALOMEGOU" userId="S::o.alomegou@avsf.org::a630099f-2232-402c-970b-9b87bdcfb4a9" providerId="AD" clId="Web-{0A387F6F-31B5-4555-9EEC-45AD1E38F951}" dt="2023-10-25T10:21:46.907" v="11" actId="14100"/>
      <pc:docMkLst>
        <pc:docMk/>
      </pc:docMkLst>
      <pc:sldChg chg="modSp">
        <pc:chgData name="Odile ALOMEGOU" userId="S::o.alomegou@avsf.org::a630099f-2232-402c-970b-9b87bdcfb4a9" providerId="AD" clId="Web-{0A387F6F-31B5-4555-9EEC-45AD1E38F951}" dt="2023-10-25T10:20:25.357" v="3" actId="14100"/>
        <pc:sldMkLst>
          <pc:docMk/>
          <pc:sldMk cId="0" sldId="256"/>
        </pc:sldMkLst>
        <pc:spChg chg="mod">
          <ac:chgData name="Odile ALOMEGOU" userId="S::o.alomegou@avsf.org::a630099f-2232-402c-970b-9b87bdcfb4a9" providerId="AD" clId="Web-{0A387F6F-31B5-4555-9EEC-45AD1E38F951}" dt="2023-10-25T10:20:18.420" v="2" actId="20577"/>
          <ac:spMkLst>
            <pc:docMk/>
            <pc:sldMk cId="0" sldId="256"/>
            <ac:spMk id="5123" creationId="{D7F2EC7F-C6B4-2538-6388-B99C8EECF5EE}"/>
          </ac:spMkLst>
        </pc:spChg>
        <pc:picChg chg="mod">
          <ac:chgData name="Odile ALOMEGOU" userId="S::o.alomegou@avsf.org::a630099f-2232-402c-970b-9b87bdcfb4a9" providerId="AD" clId="Web-{0A387F6F-31B5-4555-9EEC-45AD1E38F951}" dt="2023-10-25T10:20:25.357" v="3" actId="14100"/>
          <ac:picMkLst>
            <pc:docMk/>
            <pc:sldMk cId="0" sldId="256"/>
            <ac:picMk id="4" creationId="{0069F6A0-C6FD-8994-4A87-E448AA63E374}"/>
          </ac:picMkLst>
        </pc:picChg>
      </pc:sldChg>
      <pc:sldChg chg="modSp">
        <pc:chgData name="Odile ALOMEGOU" userId="S::o.alomegou@avsf.org::a630099f-2232-402c-970b-9b87bdcfb4a9" providerId="AD" clId="Web-{0A387F6F-31B5-4555-9EEC-45AD1E38F951}" dt="2023-10-25T10:21:46.907" v="11" actId="14100"/>
        <pc:sldMkLst>
          <pc:docMk/>
          <pc:sldMk cId="0" sldId="257"/>
        </pc:sldMkLst>
        <pc:spChg chg="mod">
          <ac:chgData name="Odile ALOMEGOU" userId="S::o.alomegou@avsf.org::a630099f-2232-402c-970b-9b87bdcfb4a9" providerId="AD" clId="Web-{0A387F6F-31B5-4555-9EEC-45AD1E38F951}" dt="2023-10-25T10:21:46.907" v="11" actId="14100"/>
          <ac:spMkLst>
            <pc:docMk/>
            <pc:sldMk cId="0" sldId="257"/>
            <ac:spMk id="3" creationId="{7D585E5D-46B3-5CF4-B304-25F23FF8D50E}"/>
          </ac:spMkLst>
        </pc:spChg>
        <pc:spChg chg="mod">
          <ac:chgData name="Odile ALOMEGOU" userId="S::o.alomegou@avsf.org::a630099f-2232-402c-970b-9b87bdcfb4a9" providerId="AD" clId="Web-{0A387F6F-31B5-4555-9EEC-45AD1E38F951}" dt="2023-10-25T10:20:40.858" v="6" actId="20577"/>
          <ac:spMkLst>
            <pc:docMk/>
            <pc:sldMk cId="0" sldId="257"/>
            <ac:spMk id="6146" creationId="{2B27FBFF-DCCE-E4AB-712E-CDA63D0A734D}"/>
          </ac:spMkLst>
        </pc:spChg>
      </pc:sldChg>
    </pc:docChg>
  </pc:docChgLst>
  <pc:docChgLst>
    <pc:chgData name="ECSI" userId="S::ecsi@avsf.org::ca888137-1c0b-4142-a76d-372128b13b86" providerId="AD" clId="Web-{82F8F53A-D5FA-4BCC-9B63-BE08DE417836}"/>
    <pc:docChg chg="modSld">
      <pc:chgData name="ECSI" userId="S::ecsi@avsf.org::ca888137-1c0b-4142-a76d-372128b13b86" providerId="AD" clId="Web-{82F8F53A-D5FA-4BCC-9B63-BE08DE417836}" dt="2023-10-17T14:11:27.453" v="739"/>
      <pc:docMkLst>
        <pc:docMk/>
      </pc:docMkLst>
      <pc:sldChg chg="modSp">
        <pc:chgData name="ECSI" userId="S::ecsi@avsf.org::ca888137-1c0b-4142-a76d-372128b13b86" providerId="AD" clId="Web-{82F8F53A-D5FA-4BCC-9B63-BE08DE417836}" dt="2023-10-17T13:56:27.311" v="605" actId="1076"/>
        <pc:sldMkLst>
          <pc:docMk/>
          <pc:sldMk cId="0" sldId="256"/>
        </pc:sldMkLst>
        <pc:spChg chg="mod">
          <ac:chgData name="ECSI" userId="S::ecsi@avsf.org::ca888137-1c0b-4142-a76d-372128b13b86" providerId="AD" clId="Web-{82F8F53A-D5FA-4BCC-9B63-BE08DE417836}" dt="2023-10-17T13:05:28.123" v="203" actId="20577"/>
          <ac:spMkLst>
            <pc:docMk/>
            <pc:sldMk cId="0" sldId="256"/>
            <ac:spMk id="5123" creationId="{D7F2EC7F-C6B4-2538-6388-B99C8EECF5EE}"/>
          </ac:spMkLst>
        </pc:spChg>
        <pc:picChg chg="mod">
          <ac:chgData name="ECSI" userId="S::ecsi@avsf.org::ca888137-1c0b-4142-a76d-372128b13b86" providerId="AD" clId="Web-{82F8F53A-D5FA-4BCC-9B63-BE08DE417836}" dt="2023-10-17T13:56:27.311" v="605" actId="1076"/>
          <ac:picMkLst>
            <pc:docMk/>
            <pc:sldMk cId="0" sldId="256"/>
            <ac:picMk id="4" creationId="{0069F6A0-C6FD-8994-4A87-E448AA63E374}"/>
          </ac:picMkLst>
        </pc:picChg>
      </pc:sldChg>
      <pc:sldChg chg="addSp delSp modSp mod modTransition setBg addAnim delAnim">
        <pc:chgData name="ECSI" userId="S::ecsi@avsf.org::ca888137-1c0b-4142-a76d-372128b13b86" providerId="AD" clId="Web-{82F8F53A-D5FA-4BCC-9B63-BE08DE417836}" dt="2023-10-17T14:10:39.858" v="731" actId="1076"/>
        <pc:sldMkLst>
          <pc:docMk/>
          <pc:sldMk cId="0" sldId="257"/>
        </pc:sldMkLst>
        <pc:spChg chg="mod">
          <ac:chgData name="ECSI" userId="S::ecsi@avsf.org::ca888137-1c0b-4142-a76d-372128b13b86" providerId="AD" clId="Web-{82F8F53A-D5FA-4BCC-9B63-BE08DE417836}" dt="2023-10-17T13:06:48.766" v="212"/>
          <ac:spMkLst>
            <pc:docMk/>
            <pc:sldMk cId="0" sldId="257"/>
            <ac:spMk id="2" creationId="{793C99BD-0394-DA4F-8CF5-0599F06EDBC4}"/>
          </ac:spMkLst>
        </pc:spChg>
        <pc:spChg chg="add mod">
          <ac:chgData name="ECSI" userId="S::ecsi@avsf.org::ca888137-1c0b-4142-a76d-372128b13b86" providerId="AD" clId="Web-{82F8F53A-D5FA-4BCC-9B63-BE08DE417836}" dt="2023-10-17T13:07:35.487" v="226" actId="20577"/>
          <ac:spMkLst>
            <pc:docMk/>
            <pc:sldMk cId="0" sldId="257"/>
            <ac:spMk id="3" creationId="{7D585E5D-46B3-5CF4-B304-25F23FF8D50E}"/>
          </ac:spMkLst>
        </pc:spChg>
        <pc:spChg chg="add del mod">
          <ac:chgData name="ECSI" userId="S::ecsi@avsf.org::ca888137-1c0b-4142-a76d-372128b13b86" providerId="AD" clId="Web-{82F8F53A-D5FA-4BCC-9B63-BE08DE417836}" dt="2023-10-17T13:06:48.782" v="213"/>
          <ac:spMkLst>
            <pc:docMk/>
            <pc:sldMk cId="0" sldId="257"/>
            <ac:spMk id="4101" creationId="{A4F65A17-BCF2-54A7-4980-E1151B6DC286}"/>
          </ac:spMkLst>
        </pc:spChg>
        <pc:spChg chg="mod">
          <ac:chgData name="ECSI" userId="S::ecsi@avsf.org::ca888137-1c0b-4142-a76d-372128b13b86" providerId="AD" clId="Web-{82F8F53A-D5FA-4BCC-9B63-BE08DE417836}" dt="2023-10-17T14:10:39.858" v="731" actId="1076"/>
          <ac:spMkLst>
            <pc:docMk/>
            <pc:sldMk cId="0" sldId="257"/>
            <ac:spMk id="5124" creationId="{EA43828F-9FE2-E87F-9D03-18023AE66E77}"/>
          </ac:spMkLst>
        </pc:spChg>
        <pc:spChg chg="mod">
          <ac:chgData name="ECSI" userId="S::ecsi@avsf.org::ca888137-1c0b-4142-a76d-372128b13b86" providerId="AD" clId="Web-{82F8F53A-D5FA-4BCC-9B63-BE08DE417836}" dt="2023-10-17T14:10:26.779" v="727" actId="20577"/>
          <ac:spMkLst>
            <pc:docMk/>
            <pc:sldMk cId="0" sldId="257"/>
            <ac:spMk id="5127" creationId="{BA9281CC-B58A-D76B-DF7B-53FAAB600892}"/>
          </ac:spMkLst>
        </pc:spChg>
        <pc:spChg chg="mod">
          <ac:chgData name="ECSI" userId="S::ecsi@avsf.org::ca888137-1c0b-4142-a76d-372128b13b86" providerId="AD" clId="Web-{82F8F53A-D5FA-4BCC-9B63-BE08DE417836}" dt="2023-10-17T13:06:48.735" v="210"/>
          <ac:spMkLst>
            <pc:docMk/>
            <pc:sldMk cId="0" sldId="257"/>
            <ac:spMk id="6146" creationId="{2B27FBFF-DCCE-E4AB-712E-CDA63D0A734D}"/>
          </ac:spMkLst>
        </pc:spChg>
        <pc:picChg chg="mod">
          <ac:chgData name="ECSI" userId="S::ecsi@avsf.org::ca888137-1c0b-4142-a76d-372128b13b86" providerId="AD" clId="Web-{82F8F53A-D5FA-4BCC-9B63-BE08DE417836}" dt="2023-10-17T12:49:30.932" v="58" actId="1076"/>
          <ac:picMkLst>
            <pc:docMk/>
            <pc:sldMk cId="0" sldId="257"/>
            <ac:picMk id="1026" creationId="{B34E12D6-F375-583A-EDC1-B941B44AAFBE}"/>
          </ac:picMkLst>
        </pc:picChg>
      </pc:sldChg>
      <pc:sldChg chg="modSp modTransition addAnim delAnim">
        <pc:chgData name="ECSI" userId="S::ecsi@avsf.org::ca888137-1c0b-4142-a76d-372128b13b86" providerId="AD" clId="Web-{82F8F53A-D5FA-4BCC-9B63-BE08DE417836}" dt="2023-10-17T13:59:39.412" v="627"/>
        <pc:sldMkLst>
          <pc:docMk/>
          <pc:sldMk cId="0" sldId="258"/>
        </pc:sldMkLst>
        <pc:spChg chg="mod">
          <ac:chgData name="ECSI" userId="S::ecsi@avsf.org::ca888137-1c0b-4142-a76d-372128b13b86" providerId="AD" clId="Web-{82F8F53A-D5FA-4BCC-9B63-BE08DE417836}" dt="2023-10-17T13:04:59.528" v="199" actId="1076"/>
          <ac:spMkLst>
            <pc:docMk/>
            <pc:sldMk cId="0" sldId="258"/>
            <ac:spMk id="5124" creationId="{5C023915-2347-E064-FAE9-F8DED248A64E}"/>
          </ac:spMkLst>
        </pc:spChg>
        <pc:spChg chg="mod">
          <ac:chgData name="ECSI" userId="S::ecsi@avsf.org::ca888137-1c0b-4142-a76d-372128b13b86" providerId="AD" clId="Web-{82F8F53A-D5FA-4BCC-9B63-BE08DE417836}" dt="2023-10-17T13:07:28.689" v="225" actId="20577"/>
          <ac:spMkLst>
            <pc:docMk/>
            <pc:sldMk cId="0" sldId="258"/>
            <ac:spMk id="5125" creationId="{0E03087B-7AA8-716A-B85D-918F933CAB20}"/>
          </ac:spMkLst>
        </pc:spChg>
        <pc:spChg chg="mod">
          <ac:chgData name="ECSI" userId="S::ecsi@avsf.org::ca888137-1c0b-4142-a76d-372128b13b86" providerId="AD" clId="Web-{82F8F53A-D5FA-4BCC-9B63-BE08DE417836}" dt="2023-10-17T13:05:57.967" v="208" actId="1076"/>
          <ac:spMkLst>
            <pc:docMk/>
            <pc:sldMk cId="0" sldId="258"/>
            <ac:spMk id="5127" creationId="{42A548D5-8870-F40E-314A-930A360958DB}"/>
          </ac:spMkLst>
        </pc:spChg>
        <pc:spChg chg="mod">
          <ac:chgData name="ECSI" userId="S::ecsi@avsf.org::ca888137-1c0b-4142-a76d-372128b13b86" providerId="AD" clId="Web-{82F8F53A-D5FA-4BCC-9B63-BE08DE417836}" dt="2023-10-17T13:04:56.543" v="198" actId="1076"/>
          <ac:spMkLst>
            <pc:docMk/>
            <pc:sldMk cId="0" sldId="258"/>
            <ac:spMk id="8195" creationId="{2F1A1928-696B-5B8F-B243-7434C30A9E6E}"/>
          </ac:spMkLst>
        </pc:spChg>
        <pc:picChg chg="mod">
          <ac:chgData name="ECSI" userId="S::ecsi@avsf.org::ca888137-1c0b-4142-a76d-372128b13b86" providerId="AD" clId="Web-{82F8F53A-D5FA-4BCC-9B63-BE08DE417836}" dt="2023-10-17T13:04:52.106" v="197" actId="1076"/>
          <ac:picMkLst>
            <pc:docMk/>
            <pc:sldMk cId="0" sldId="258"/>
            <ac:picMk id="2050" creationId="{7264B6B0-129F-1638-2E4B-B85AE2E35322}"/>
          </ac:picMkLst>
        </pc:picChg>
        <pc:picChg chg="mod modCrop">
          <ac:chgData name="ECSI" userId="S::ecsi@avsf.org::ca888137-1c0b-4142-a76d-372128b13b86" providerId="AD" clId="Web-{82F8F53A-D5FA-4BCC-9B63-BE08DE417836}" dt="2023-10-17T12:58:42.670" v="146" actId="1076"/>
          <ac:picMkLst>
            <pc:docMk/>
            <pc:sldMk cId="0" sldId="258"/>
            <ac:picMk id="2052" creationId="{AA7972BB-B870-7765-6386-75C97A778BBC}"/>
          </ac:picMkLst>
        </pc:picChg>
      </pc:sldChg>
      <pc:sldChg chg="modSp modTransition addAnim delAnim">
        <pc:chgData name="ECSI" userId="S::ecsi@avsf.org::ca888137-1c0b-4142-a76d-372128b13b86" providerId="AD" clId="Web-{82F8F53A-D5FA-4BCC-9B63-BE08DE417836}" dt="2023-10-17T14:10:08.263" v="725" actId="20577"/>
        <pc:sldMkLst>
          <pc:docMk/>
          <pc:sldMk cId="0" sldId="259"/>
        </pc:sldMkLst>
        <pc:spChg chg="mod">
          <ac:chgData name="ECSI" userId="S::ecsi@avsf.org::ca888137-1c0b-4142-a76d-372128b13b86" providerId="AD" clId="Web-{82F8F53A-D5FA-4BCC-9B63-BE08DE417836}" dt="2023-10-17T14:10:08.263" v="725" actId="20577"/>
          <ac:spMkLst>
            <pc:docMk/>
            <pc:sldMk cId="0" sldId="259"/>
            <ac:spMk id="2" creationId="{4A4AB043-510D-6446-2F12-C00486ED2251}"/>
          </ac:spMkLst>
        </pc:spChg>
        <pc:spChg chg="mod">
          <ac:chgData name="ECSI" userId="S::ecsi@avsf.org::ca888137-1c0b-4142-a76d-372128b13b86" providerId="AD" clId="Web-{82F8F53A-D5FA-4BCC-9B63-BE08DE417836}" dt="2023-10-17T13:02:36.585" v="174" actId="1076"/>
          <ac:spMkLst>
            <pc:docMk/>
            <pc:sldMk cId="0" sldId="259"/>
            <ac:spMk id="6150" creationId="{B051DCA8-BC90-C52E-4347-B2DEACE3B9B1}"/>
          </ac:spMkLst>
        </pc:spChg>
        <pc:spChg chg="mod">
          <ac:chgData name="ECSI" userId="S::ecsi@avsf.org::ca888137-1c0b-4142-a76d-372128b13b86" providerId="AD" clId="Web-{82F8F53A-D5FA-4BCC-9B63-BE08DE417836}" dt="2023-10-17T13:02:51.117" v="175" actId="1076"/>
          <ac:spMkLst>
            <pc:docMk/>
            <pc:sldMk cId="0" sldId="259"/>
            <ac:spMk id="6151" creationId="{5C9B8050-F863-1351-8D1D-48AA46C8729E}"/>
          </ac:spMkLst>
        </pc:spChg>
        <pc:spChg chg="mod">
          <ac:chgData name="ECSI" userId="S::ecsi@avsf.org::ca888137-1c0b-4142-a76d-372128b13b86" providerId="AD" clId="Web-{82F8F53A-D5FA-4BCC-9B63-BE08DE417836}" dt="2023-10-17T13:03:01.148" v="177"/>
          <ac:spMkLst>
            <pc:docMk/>
            <pc:sldMk cId="0" sldId="259"/>
            <ac:spMk id="9220" creationId="{9665D6E7-670F-9BDD-99B2-05A38ECCF65C}"/>
          </ac:spMkLst>
        </pc:spChg>
        <pc:picChg chg="mod">
          <ac:chgData name="ECSI" userId="S::ecsi@avsf.org::ca888137-1c0b-4142-a76d-372128b13b86" providerId="AD" clId="Web-{82F8F53A-D5FA-4BCC-9B63-BE08DE417836}" dt="2023-10-17T12:59:19.094" v="148"/>
          <ac:picMkLst>
            <pc:docMk/>
            <pc:sldMk cId="0" sldId="259"/>
            <ac:picMk id="4" creationId="{F8200D64-298B-8428-A0A1-B1C129214904}"/>
          </ac:picMkLst>
        </pc:picChg>
        <pc:picChg chg="mod">
          <ac:chgData name="ECSI" userId="S::ecsi@avsf.org::ca888137-1c0b-4142-a76d-372128b13b86" providerId="AD" clId="Web-{82F8F53A-D5FA-4BCC-9B63-BE08DE417836}" dt="2023-10-17T12:59:12.718" v="147"/>
          <ac:picMkLst>
            <pc:docMk/>
            <pc:sldMk cId="0" sldId="259"/>
            <ac:picMk id="9219" creationId="{B1F39667-08CA-9DBC-64BA-CFB4F2D6F4A3}"/>
          </ac:picMkLst>
        </pc:picChg>
      </pc:sldChg>
      <pc:sldChg chg="addSp delSp modSp modTransition addAnim delAnim">
        <pc:chgData name="ECSI" userId="S::ecsi@avsf.org::ca888137-1c0b-4142-a76d-372128b13b86" providerId="AD" clId="Web-{82F8F53A-D5FA-4BCC-9B63-BE08DE417836}" dt="2023-10-17T14:09:40.590" v="721" actId="20577"/>
        <pc:sldMkLst>
          <pc:docMk/>
          <pc:sldMk cId="0" sldId="260"/>
        </pc:sldMkLst>
        <pc:spChg chg="mod">
          <ac:chgData name="ECSI" userId="S::ecsi@avsf.org::ca888137-1c0b-4142-a76d-372128b13b86" providerId="AD" clId="Web-{82F8F53A-D5FA-4BCC-9B63-BE08DE417836}" dt="2023-10-17T14:09:40.590" v="721" actId="20577"/>
          <ac:spMkLst>
            <pc:docMk/>
            <pc:sldMk cId="0" sldId="260"/>
            <ac:spMk id="2" creationId="{E04FD0B6-21EE-043B-863D-0C0360DDDD52}"/>
          </ac:spMkLst>
        </pc:spChg>
        <pc:spChg chg="mod">
          <ac:chgData name="ECSI" userId="S::ecsi@avsf.org::ca888137-1c0b-4142-a76d-372128b13b86" providerId="AD" clId="Web-{82F8F53A-D5FA-4BCC-9B63-BE08DE417836}" dt="2023-10-17T13:55:41.435" v="600" actId="1076"/>
          <ac:spMkLst>
            <pc:docMk/>
            <pc:sldMk cId="0" sldId="260"/>
            <ac:spMk id="7174" creationId="{27E0B5A5-F051-8E05-984B-6D9002E151D8}"/>
          </ac:spMkLst>
        </pc:spChg>
        <pc:spChg chg="mod">
          <ac:chgData name="ECSI" userId="S::ecsi@avsf.org::ca888137-1c0b-4142-a76d-372128b13b86" providerId="AD" clId="Web-{82F8F53A-D5FA-4BCC-9B63-BE08DE417836}" dt="2023-10-17T13:55:49.373" v="601" actId="1076"/>
          <ac:spMkLst>
            <pc:docMk/>
            <pc:sldMk cId="0" sldId="260"/>
            <ac:spMk id="7175" creationId="{0EF375FB-AB8D-19F4-3797-C3EA2B502599}"/>
          </ac:spMkLst>
        </pc:spChg>
        <pc:spChg chg="mod">
          <ac:chgData name="ECSI" userId="S::ecsi@avsf.org::ca888137-1c0b-4142-a76d-372128b13b86" providerId="AD" clId="Web-{82F8F53A-D5FA-4BCC-9B63-BE08DE417836}" dt="2023-10-17T13:07:11.001" v="216"/>
          <ac:spMkLst>
            <pc:docMk/>
            <pc:sldMk cId="0" sldId="260"/>
            <ac:spMk id="10242" creationId="{C75EB53D-9811-6E2D-2367-38255A3C454C}"/>
          </ac:spMkLst>
        </pc:spChg>
        <pc:spChg chg="mod">
          <ac:chgData name="ECSI" userId="S::ecsi@avsf.org::ca888137-1c0b-4142-a76d-372128b13b86" providerId="AD" clId="Web-{82F8F53A-D5FA-4BCC-9B63-BE08DE417836}" dt="2023-10-17T13:07:23.033" v="224" actId="20577"/>
          <ac:spMkLst>
            <pc:docMk/>
            <pc:sldMk cId="0" sldId="260"/>
            <ac:spMk id="10244" creationId="{60D3D3E1-5E26-367F-A3B4-757EEC4482D9}"/>
          </ac:spMkLst>
        </pc:spChg>
        <pc:picChg chg="add mod">
          <ac:chgData name="ECSI" userId="S::ecsi@avsf.org::ca888137-1c0b-4142-a76d-372128b13b86" providerId="AD" clId="Web-{82F8F53A-D5FA-4BCC-9B63-BE08DE417836}" dt="2023-10-17T13:55:07.762" v="592" actId="1076"/>
          <ac:picMkLst>
            <pc:docMk/>
            <pc:sldMk cId="0" sldId="260"/>
            <ac:picMk id="3" creationId="{47F1F42D-B8BB-B3C5-1CB8-950E42AF9191}"/>
          </ac:picMkLst>
        </pc:picChg>
        <pc:picChg chg="add mod modCrop">
          <ac:chgData name="ECSI" userId="S::ecsi@avsf.org::ca888137-1c0b-4142-a76d-372128b13b86" providerId="AD" clId="Web-{82F8F53A-D5FA-4BCC-9B63-BE08DE417836}" dt="2023-10-17T13:55:52.998" v="602" actId="14100"/>
          <ac:picMkLst>
            <pc:docMk/>
            <pc:sldMk cId="0" sldId="260"/>
            <ac:picMk id="4" creationId="{D5258F36-B1BF-F430-5839-41A48E275CF6}"/>
          </ac:picMkLst>
        </pc:picChg>
        <pc:picChg chg="del">
          <ac:chgData name="ECSI" userId="S::ecsi@avsf.org::ca888137-1c0b-4142-a76d-372128b13b86" providerId="AD" clId="Web-{82F8F53A-D5FA-4BCC-9B63-BE08DE417836}" dt="2023-10-17T13:54:59.339" v="589"/>
          <ac:picMkLst>
            <pc:docMk/>
            <pc:sldMk cId="0" sldId="260"/>
            <ac:picMk id="3074" creationId="{1E99E0DF-4964-BABE-30B8-E86F6F26AA1B}"/>
          </ac:picMkLst>
        </pc:picChg>
        <pc:picChg chg="del mod">
          <ac:chgData name="ECSI" userId="S::ecsi@avsf.org::ca888137-1c0b-4142-a76d-372128b13b86" providerId="AD" clId="Web-{82F8F53A-D5FA-4BCC-9B63-BE08DE417836}" dt="2023-10-17T13:55:16.012" v="594"/>
          <ac:picMkLst>
            <pc:docMk/>
            <pc:sldMk cId="0" sldId="260"/>
            <ac:picMk id="3076" creationId="{99B7CF71-085F-7C70-5952-D0D2FF839C07}"/>
          </ac:picMkLst>
        </pc:picChg>
      </pc:sldChg>
      <pc:sldChg chg="modSp addAnim delAnim">
        <pc:chgData name="ECSI" userId="S::ecsi@avsf.org::ca888137-1c0b-4142-a76d-372128b13b86" providerId="AD" clId="Web-{82F8F53A-D5FA-4BCC-9B63-BE08DE417836}" dt="2023-10-17T14:07:40.211" v="655" actId="20577"/>
        <pc:sldMkLst>
          <pc:docMk/>
          <pc:sldMk cId="0" sldId="261"/>
        </pc:sldMkLst>
        <pc:spChg chg="mod">
          <ac:chgData name="ECSI" userId="S::ecsi@avsf.org::ca888137-1c0b-4142-a76d-372128b13b86" providerId="AD" clId="Web-{82F8F53A-D5FA-4BCC-9B63-BE08DE417836}" dt="2023-10-17T14:07:40.211" v="655" actId="20577"/>
          <ac:spMkLst>
            <pc:docMk/>
            <pc:sldMk cId="0" sldId="261"/>
            <ac:spMk id="2" creationId="{A8D354B4-28BC-2577-0E78-8FC9D9A16AFE}"/>
          </ac:spMkLst>
        </pc:spChg>
        <pc:spChg chg="mod">
          <ac:chgData name="ECSI" userId="S::ecsi@avsf.org::ca888137-1c0b-4142-a76d-372128b13b86" providerId="AD" clId="Web-{82F8F53A-D5FA-4BCC-9B63-BE08DE417836}" dt="2023-10-17T13:08:48.364" v="243" actId="1076"/>
          <ac:spMkLst>
            <pc:docMk/>
            <pc:sldMk cId="0" sldId="261"/>
            <ac:spMk id="11266" creationId="{079A9AD1-1923-006D-5941-AA02E610BA9B}"/>
          </ac:spMkLst>
        </pc:spChg>
        <pc:spChg chg="mod">
          <ac:chgData name="ECSI" userId="S::ecsi@avsf.org::ca888137-1c0b-4142-a76d-372128b13b86" providerId="AD" clId="Web-{82F8F53A-D5FA-4BCC-9B63-BE08DE417836}" dt="2023-10-17T13:30:41.755" v="341"/>
          <ac:spMkLst>
            <pc:docMk/>
            <pc:sldMk cId="0" sldId="261"/>
            <ac:spMk id="11267" creationId="{515D32E5-9860-6D74-C8D2-4D75AF224278}"/>
          </ac:spMkLst>
        </pc:spChg>
        <pc:spChg chg="mod">
          <ac:chgData name="ECSI" userId="S::ecsi@avsf.org::ca888137-1c0b-4142-a76d-372128b13b86" providerId="AD" clId="Web-{82F8F53A-D5FA-4BCC-9B63-BE08DE417836}" dt="2023-10-17T13:30:41.771" v="342"/>
          <ac:spMkLst>
            <pc:docMk/>
            <pc:sldMk cId="0" sldId="261"/>
            <ac:spMk id="11269" creationId="{87744045-912C-CA27-7564-E0876C3D36CC}"/>
          </ac:spMkLst>
        </pc:spChg>
        <pc:picChg chg="mod">
          <ac:chgData name="ECSI" userId="S::ecsi@avsf.org::ca888137-1c0b-4142-a76d-372128b13b86" providerId="AD" clId="Web-{82F8F53A-D5FA-4BCC-9B63-BE08DE417836}" dt="2023-10-17T14:00:28.883" v="639" actId="1076"/>
          <ac:picMkLst>
            <pc:docMk/>
            <pc:sldMk cId="0" sldId="261"/>
            <ac:picMk id="4098" creationId="{6DED7685-E85B-F51B-0952-79035A036DDC}"/>
          </ac:picMkLst>
        </pc:picChg>
      </pc:sldChg>
      <pc:sldChg chg="addSp delSp modSp addAnim delAnim">
        <pc:chgData name="ECSI" userId="S::ecsi@avsf.org::ca888137-1c0b-4142-a76d-372128b13b86" providerId="AD" clId="Web-{82F8F53A-D5FA-4BCC-9B63-BE08DE417836}" dt="2023-10-17T14:02:08.730" v="653"/>
        <pc:sldMkLst>
          <pc:docMk/>
          <pc:sldMk cId="0" sldId="263"/>
        </pc:sldMkLst>
        <pc:spChg chg="mod">
          <ac:chgData name="ECSI" userId="S::ecsi@avsf.org::ca888137-1c0b-4142-a76d-372128b13b86" providerId="AD" clId="Web-{82F8F53A-D5FA-4BCC-9B63-BE08DE417836}" dt="2023-10-17T13:53:54.759" v="578" actId="1076"/>
          <ac:spMkLst>
            <pc:docMk/>
            <pc:sldMk cId="0" sldId="263"/>
            <ac:spMk id="2" creationId="{771C3C9C-B135-C4E2-BA9E-893CA3012F8F}"/>
          </ac:spMkLst>
        </pc:spChg>
        <pc:spChg chg="mod">
          <ac:chgData name="ECSI" userId="S::ecsi@avsf.org::ca888137-1c0b-4142-a76d-372128b13b86" providerId="AD" clId="Web-{82F8F53A-D5FA-4BCC-9B63-BE08DE417836}" dt="2023-10-17T13:54:21.635" v="587" actId="20577"/>
          <ac:spMkLst>
            <pc:docMk/>
            <pc:sldMk cId="0" sldId="263"/>
            <ac:spMk id="12290" creationId="{E85099F5-998B-F661-602A-4F13E628554C}"/>
          </ac:spMkLst>
        </pc:spChg>
        <pc:spChg chg="mod">
          <ac:chgData name="ECSI" userId="S::ecsi@avsf.org::ca888137-1c0b-4142-a76d-372128b13b86" providerId="AD" clId="Web-{82F8F53A-D5FA-4BCC-9B63-BE08DE417836}" dt="2023-10-17T13:51:52.676" v="563" actId="1076"/>
          <ac:spMkLst>
            <pc:docMk/>
            <pc:sldMk cId="0" sldId="263"/>
            <ac:spMk id="12292" creationId="{A003F4A8-BB1A-2B7B-4F17-F18EFABA001F}"/>
          </ac:spMkLst>
        </pc:spChg>
        <pc:spChg chg="mod">
          <ac:chgData name="ECSI" userId="S::ecsi@avsf.org::ca888137-1c0b-4142-a76d-372128b13b86" providerId="AD" clId="Web-{82F8F53A-D5FA-4BCC-9B63-BE08DE417836}" dt="2023-10-17T13:53:39.790" v="576" actId="1076"/>
          <ac:spMkLst>
            <pc:docMk/>
            <pc:sldMk cId="0" sldId="263"/>
            <ac:spMk id="17414" creationId="{D76DDF4A-EFE2-9D17-99E4-8A92F041B05E}"/>
          </ac:spMkLst>
        </pc:spChg>
        <pc:picChg chg="add mod modCrop">
          <ac:chgData name="ECSI" userId="S::ecsi@avsf.org::ca888137-1c0b-4142-a76d-372128b13b86" providerId="AD" clId="Web-{82F8F53A-D5FA-4BCC-9B63-BE08DE417836}" dt="2023-10-17T13:51:42.520" v="558" actId="1076"/>
          <ac:picMkLst>
            <pc:docMk/>
            <pc:sldMk cId="0" sldId="263"/>
            <ac:picMk id="3" creationId="{D21017EA-85BE-FC40-A405-91DA4AD10476}"/>
          </ac:picMkLst>
        </pc:picChg>
        <pc:picChg chg="add del mod">
          <ac:chgData name="ECSI" userId="S::ecsi@avsf.org::ca888137-1c0b-4142-a76d-372128b13b86" providerId="AD" clId="Web-{82F8F53A-D5FA-4BCC-9B63-BE08DE417836}" dt="2023-10-17T13:43:26.924" v="497"/>
          <ac:picMkLst>
            <pc:docMk/>
            <pc:sldMk cId="0" sldId="263"/>
            <ac:picMk id="4" creationId="{74BD153C-6C81-2A98-678E-8299F5656052}"/>
          </ac:picMkLst>
        </pc:picChg>
        <pc:picChg chg="add mod modCrop">
          <ac:chgData name="ECSI" userId="S::ecsi@avsf.org::ca888137-1c0b-4142-a76d-372128b13b86" providerId="AD" clId="Web-{82F8F53A-D5FA-4BCC-9B63-BE08DE417836}" dt="2023-10-17T13:51:42.535" v="559" actId="1076"/>
          <ac:picMkLst>
            <pc:docMk/>
            <pc:sldMk cId="0" sldId="263"/>
            <ac:picMk id="5" creationId="{E5F20184-B496-5082-62D0-FE45F32BD4A8}"/>
          </ac:picMkLst>
        </pc:picChg>
        <pc:picChg chg="add mod">
          <ac:chgData name="ECSI" userId="S::ecsi@avsf.org::ca888137-1c0b-4142-a76d-372128b13b86" providerId="AD" clId="Web-{82F8F53A-D5FA-4BCC-9B63-BE08DE417836}" dt="2023-10-17T13:51:42.551" v="560" actId="1076"/>
          <ac:picMkLst>
            <pc:docMk/>
            <pc:sldMk cId="0" sldId="263"/>
            <ac:picMk id="6" creationId="{7B26221B-4849-EE6B-4B04-BC9375DDBA47}"/>
          </ac:picMkLst>
        </pc:picChg>
        <pc:picChg chg="add mod">
          <ac:chgData name="ECSI" userId="S::ecsi@avsf.org::ca888137-1c0b-4142-a76d-372128b13b86" providerId="AD" clId="Web-{82F8F53A-D5FA-4BCC-9B63-BE08DE417836}" dt="2023-10-17T13:51:42.567" v="561" actId="1076"/>
          <ac:picMkLst>
            <pc:docMk/>
            <pc:sldMk cId="0" sldId="263"/>
            <ac:picMk id="7" creationId="{F48F97CC-B7E1-4254-0083-45D93DA1F663}"/>
          </ac:picMkLst>
        </pc:picChg>
        <pc:picChg chg="add mod modCrop">
          <ac:chgData name="ECSI" userId="S::ecsi@avsf.org::ca888137-1c0b-4142-a76d-372128b13b86" providerId="AD" clId="Web-{82F8F53A-D5FA-4BCC-9B63-BE08DE417836}" dt="2023-10-17T13:53:46.962" v="577" actId="1076"/>
          <ac:picMkLst>
            <pc:docMk/>
            <pc:sldMk cId="0" sldId="263"/>
            <ac:picMk id="8" creationId="{73D2F53E-ACDF-5869-05E7-430DD3ACB300}"/>
          </ac:picMkLst>
        </pc:picChg>
        <pc:picChg chg="del mod">
          <ac:chgData name="ECSI" userId="S::ecsi@avsf.org::ca888137-1c0b-4142-a76d-372128b13b86" providerId="AD" clId="Web-{82F8F53A-D5FA-4BCC-9B63-BE08DE417836}" dt="2023-10-17T13:45:44.272" v="518"/>
          <ac:picMkLst>
            <pc:docMk/>
            <pc:sldMk cId="0" sldId="263"/>
            <ac:picMk id="12289" creationId="{841E5BCF-71D3-DC82-F6DD-8C92CDF723FF}"/>
          </ac:picMkLst>
        </pc:picChg>
        <pc:picChg chg="del mod">
          <ac:chgData name="ECSI" userId="S::ecsi@avsf.org::ca888137-1c0b-4142-a76d-372128b13b86" providerId="AD" clId="Web-{82F8F53A-D5FA-4BCC-9B63-BE08DE417836}" dt="2023-10-17T13:49:25.702" v="521"/>
          <ac:picMkLst>
            <pc:docMk/>
            <pc:sldMk cId="0" sldId="263"/>
            <ac:picMk id="12291" creationId="{570DB73E-883E-F51D-E74A-6E11C381EE0A}"/>
          </ac:picMkLst>
        </pc:picChg>
      </pc:sldChg>
      <pc:sldChg chg="modSp">
        <pc:chgData name="ECSI" userId="S::ecsi@avsf.org::ca888137-1c0b-4142-a76d-372128b13b86" providerId="AD" clId="Web-{82F8F53A-D5FA-4BCC-9B63-BE08DE417836}" dt="2023-10-17T13:53:17.508" v="573" actId="1076"/>
        <pc:sldMkLst>
          <pc:docMk/>
          <pc:sldMk cId="0" sldId="264"/>
        </pc:sldMkLst>
        <pc:spChg chg="mod">
          <ac:chgData name="ECSI" userId="S::ecsi@avsf.org::ca888137-1c0b-4142-a76d-372128b13b86" providerId="AD" clId="Web-{82F8F53A-D5FA-4BCC-9B63-BE08DE417836}" dt="2023-10-17T13:53:17.508" v="573" actId="1076"/>
          <ac:spMkLst>
            <pc:docMk/>
            <pc:sldMk cId="0" sldId="264"/>
            <ac:spMk id="19458" creationId="{54CC9BCB-9F61-9FDE-F14B-9090A7AD6FAA}"/>
          </ac:spMkLst>
        </pc:spChg>
      </pc:sldChg>
      <pc:sldChg chg="addSp delSp modSp mod addAnim delAnim modShow">
        <pc:chgData name="ECSI" userId="S::ecsi@avsf.org::ca888137-1c0b-4142-a76d-372128b13b86" providerId="AD" clId="Web-{82F8F53A-D5FA-4BCC-9B63-BE08DE417836}" dt="2023-10-17T14:01:04.462" v="644"/>
        <pc:sldMkLst>
          <pc:docMk/>
          <pc:sldMk cId="0" sldId="265"/>
        </pc:sldMkLst>
        <pc:spChg chg="mod">
          <ac:chgData name="ECSI" userId="S::ecsi@avsf.org::ca888137-1c0b-4142-a76d-372128b13b86" providerId="AD" clId="Web-{82F8F53A-D5FA-4BCC-9B63-BE08DE417836}" dt="2023-10-17T13:34:11.529" v="371" actId="1076"/>
          <ac:spMkLst>
            <pc:docMk/>
            <pc:sldMk cId="0" sldId="265"/>
            <ac:spMk id="2" creationId="{EBEC32E5-4954-F6F7-B0AA-34F46F6077D0}"/>
          </ac:spMkLst>
        </pc:spChg>
        <pc:spChg chg="mod">
          <ac:chgData name="ECSI" userId="S::ecsi@avsf.org::ca888137-1c0b-4142-a76d-372128b13b86" providerId="AD" clId="Web-{82F8F53A-D5FA-4BCC-9B63-BE08DE417836}" dt="2023-10-17T13:11:29.604" v="331" actId="20577"/>
          <ac:spMkLst>
            <pc:docMk/>
            <pc:sldMk cId="0" sldId="265"/>
            <ac:spMk id="12290" creationId="{5808FB0B-1A50-A600-7DA8-EDFF60AD5F53}"/>
          </ac:spMkLst>
        </pc:spChg>
        <pc:spChg chg="mod">
          <ac:chgData name="ECSI" userId="S::ecsi@avsf.org::ca888137-1c0b-4142-a76d-372128b13b86" providerId="AD" clId="Web-{82F8F53A-D5FA-4BCC-9B63-BE08DE417836}" dt="2023-10-17T13:11:35.214" v="338" actId="1076"/>
          <ac:spMkLst>
            <pc:docMk/>
            <pc:sldMk cId="0" sldId="265"/>
            <ac:spMk id="12291" creationId="{05640B6D-0C37-B15B-E344-92EE0B100492}"/>
          </ac:spMkLst>
        </pc:spChg>
        <pc:spChg chg="mod">
          <ac:chgData name="ECSI" userId="S::ecsi@avsf.org::ca888137-1c0b-4142-a76d-372128b13b86" providerId="AD" clId="Web-{82F8F53A-D5FA-4BCC-9B63-BE08DE417836}" dt="2023-10-17T13:31:03.834" v="351" actId="20577"/>
          <ac:spMkLst>
            <pc:docMk/>
            <pc:sldMk cId="0" sldId="265"/>
            <ac:spMk id="12292" creationId="{69CC7C86-99CA-2093-8FCB-F99E9F4398B7}"/>
          </ac:spMkLst>
        </pc:spChg>
        <pc:spChg chg="mod">
          <ac:chgData name="ECSI" userId="S::ecsi@avsf.org::ca888137-1c0b-4142-a76d-372128b13b86" providerId="AD" clId="Web-{82F8F53A-D5FA-4BCC-9B63-BE08DE417836}" dt="2023-10-17T13:34:07.638" v="370" actId="1076"/>
          <ac:spMkLst>
            <pc:docMk/>
            <pc:sldMk cId="0" sldId="265"/>
            <ac:spMk id="12295" creationId="{91EC028A-DDB4-E966-9540-990020B640DF}"/>
          </ac:spMkLst>
        </pc:spChg>
        <pc:picChg chg="add mod modCrop">
          <ac:chgData name="ECSI" userId="S::ecsi@avsf.org::ca888137-1c0b-4142-a76d-372128b13b86" providerId="AD" clId="Web-{82F8F53A-D5FA-4BCC-9B63-BE08DE417836}" dt="2023-10-17T13:33:56.684" v="368" actId="1076"/>
          <ac:picMkLst>
            <pc:docMk/>
            <pc:sldMk cId="0" sldId="265"/>
            <ac:picMk id="3" creationId="{8DBC2C33-8E1C-A414-DA32-D26AC3E6F6F2}"/>
          </ac:picMkLst>
        </pc:picChg>
        <pc:picChg chg="del">
          <ac:chgData name="ECSI" userId="S::ecsi@avsf.org::ca888137-1c0b-4142-a76d-372128b13b86" providerId="AD" clId="Web-{82F8F53A-D5FA-4BCC-9B63-BE08DE417836}" dt="2023-10-17T13:31:07.303" v="352"/>
          <ac:picMkLst>
            <pc:docMk/>
            <pc:sldMk cId="0" sldId="265"/>
            <ac:picMk id="5122" creationId="{0FB72746-47B1-5727-B367-090A899A28D3}"/>
          </ac:picMkLst>
        </pc:picChg>
      </pc:sldChg>
      <pc:sldChg chg="modSp addAnim delAnim">
        <pc:chgData name="ECSI" userId="S::ecsi@avsf.org::ca888137-1c0b-4142-a76d-372128b13b86" providerId="AD" clId="Web-{82F8F53A-D5FA-4BCC-9B63-BE08DE417836}" dt="2023-10-17T14:11:27.453" v="739"/>
        <pc:sldMkLst>
          <pc:docMk/>
          <pc:sldMk cId="0" sldId="266"/>
        </pc:sldMkLst>
        <pc:spChg chg="mod">
          <ac:chgData name="ECSI" userId="S::ecsi@avsf.org::ca888137-1c0b-4142-a76d-372128b13b86" providerId="AD" clId="Web-{82F8F53A-D5FA-4BCC-9B63-BE08DE417836}" dt="2023-10-17T13:35:23.141" v="398" actId="20577"/>
          <ac:spMkLst>
            <pc:docMk/>
            <pc:sldMk cId="0" sldId="266"/>
            <ac:spMk id="2" creationId="{30A10C85-7701-D5BB-1A28-77987E0B432F}"/>
          </ac:spMkLst>
        </pc:spChg>
        <pc:spChg chg="mod">
          <ac:chgData name="ECSI" userId="S::ecsi@avsf.org::ca888137-1c0b-4142-a76d-372128b13b86" providerId="AD" clId="Web-{82F8F53A-D5FA-4BCC-9B63-BE08DE417836}" dt="2023-10-17T13:35:31.407" v="406" actId="20577"/>
          <ac:spMkLst>
            <pc:docMk/>
            <pc:sldMk cId="0" sldId="266"/>
            <ac:spMk id="10246" creationId="{A2B48851-1C44-E8FF-3F85-B7DF08BD234D}"/>
          </ac:spMkLst>
        </pc:spChg>
        <pc:spChg chg="mod">
          <ac:chgData name="ECSI" userId="S::ecsi@avsf.org::ca888137-1c0b-4142-a76d-372128b13b86" providerId="AD" clId="Web-{82F8F53A-D5FA-4BCC-9B63-BE08DE417836}" dt="2023-10-17T13:34:39.733" v="385" actId="20577"/>
          <ac:spMkLst>
            <pc:docMk/>
            <pc:sldMk cId="0" sldId="266"/>
            <ac:spMk id="13314" creationId="{B50F94D8-55DA-75AB-30E3-4E05D69BBB77}"/>
          </ac:spMkLst>
        </pc:spChg>
        <pc:spChg chg="mod">
          <ac:chgData name="ECSI" userId="S::ecsi@avsf.org::ca888137-1c0b-4142-a76d-372128b13b86" providerId="AD" clId="Web-{82F8F53A-D5FA-4BCC-9B63-BE08DE417836}" dt="2023-10-17T13:34:48.389" v="393" actId="1076"/>
          <ac:spMkLst>
            <pc:docMk/>
            <pc:sldMk cId="0" sldId="266"/>
            <ac:spMk id="13315" creationId="{F885CD04-7A40-F806-3CA9-E59B83880F74}"/>
          </ac:spMkLst>
        </pc:spChg>
        <pc:spChg chg="mod">
          <ac:chgData name="ECSI" userId="S::ecsi@avsf.org::ca888137-1c0b-4142-a76d-372128b13b86" providerId="AD" clId="Web-{82F8F53A-D5FA-4BCC-9B63-BE08DE417836}" dt="2023-10-17T13:34:53.561" v="394" actId="1076"/>
          <ac:spMkLst>
            <pc:docMk/>
            <pc:sldMk cId="0" sldId="266"/>
            <ac:spMk id="13317" creationId="{50B956F9-CA46-AEF9-D1D3-CE228A234174}"/>
          </ac:spMkLst>
        </pc:spChg>
        <pc:picChg chg="mod">
          <ac:chgData name="ECSI" userId="S::ecsi@avsf.org::ca888137-1c0b-4142-a76d-372128b13b86" providerId="AD" clId="Web-{82F8F53A-D5FA-4BCC-9B63-BE08DE417836}" dt="2023-10-17T13:30:21.817" v="339"/>
          <ac:picMkLst>
            <pc:docMk/>
            <pc:sldMk cId="0" sldId="266"/>
            <ac:picMk id="6146" creationId="{B09DE542-BDE3-3552-12AC-5A21371CFDF7}"/>
          </ac:picMkLst>
        </pc:picChg>
        <pc:picChg chg="mod">
          <ac:chgData name="ECSI" userId="S::ecsi@avsf.org::ca888137-1c0b-4142-a76d-372128b13b86" providerId="AD" clId="Web-{82F8F53A-D5FA-4BCC-9B63-BE08DE417836}" dt="2023-10-17T13:30:23.161" v="340"/>
          <ac:picMkLst>
            <pc:docMk/>
            <pc:sldMk cId="0" sldId="266"/>
            <ac:picMk id="6148" creationId="{3D10F5F1-2A47-ADD6-1C63-FE6D43EAA069}"/>
          </ac:picMkLst>
        </pc:picChg>
      </pc:sldChg>
      <pc:sldChg chg="modSp">
        <pc:chgData name="ECSI" userId="S::ecsi@avsf.org::ca888137-1c0b-4142-a76d-372128b13b86" providerId="AD" clId="Web-{82F8F53A-D5FA-4BCC-9B63-BE08DE417836}" dt="2023-10-17T13:38:15.522" v="447" actId="20577"/>
        <pc:sldMkLst>
          <pc:docMk/>
          <pc:sldMk cId="0" sldId="267"/>
        </pc:sldMkLst>
        <pc:spChg chg="mod">
          <ac:chgData name="ECSI" userId="S::ecsi@avsf.org::ca888137-1c0b-4142-a76d-372128b13b86" providerId="AD" clId="Web-{82F8F53A-D5FA-4BCC-9B63-BE08DE417836}" dt="2023-10-17T13:38:07.506" v="444" actId="1076"/>
          <ac:spMkLst>
            <pc:docMk/>
            <pc:sldMk cId="0" sldId="267"/>
            <ac:spMk id="2" creationId="{C8ECF2BD-4DF4-EFD8-8D7E-5B93C784AB8B}"/>
          </ac:spMkLst>
        </pc:spChg>
        <pc:spChg chg="mod">
          <ac:chgData name="ECSI" userId="S::ecsi@avsf.org::ca888137-1c0b-4142-a76d-372128b13b86" providerId="AD" clId="Web-{82F8F53A-D5FA-4BCC-9B63-BE08DE417836}" dt="2023-10-17T13:37:34.302" v="441" actId="1076"/>
          <ac:spMkLst>
            <pc:docMk/>
            <pc:sldMk cId="0" sldId="267"/>
            <ac:spMk id="12" creationId="{22A1AB53-3A67-EA93-7B98-ED5B7854A128}"/>
          </ac:spMkLst>
        </pc:spChg>
        <pc:spChg chg="mod">
          <ac:chgData name="ECSI" userId="S::ecsi@avsf.org::ca888137-1c0b-4142-a76d-372128b13b86" providerId="AD" clId="Web-{82F8F53A-D5FA-4BCC-9B63-BE08DE417836}" dt="2023-10-17T13:36:12.674" v="417" actId="20577"/>
          <ac:spMkLst>
            <pc:docMk/>
            <pc:sldMk cId="0" sldId="267"/>
            <ac:spMk id="14338" creationId="{59F64751-19E1-EE31-675C-3E4A5BF82A06}"/>
          </ac:spMkLst>
        </pc:spChg>
        <pc:spChg chg="mod">
          <ac:chgData name="ECSI" userId="S::ecsi@avsf.org::ca888137-1c0b-4142-a76d-372128b13b86" providerId="AD" clId="Web-{82F8F53A-D5FA-4BCC-9B63-BE08DE417836}" dt="2023-10-17T13:36:17.955" v="424" actId="1076"/>
          <ac:spMkLst>
            <pc:docMk/>
            <pc:sldMk cId="0" sldId="267"/>
            <ac:spMk id="14339" creationId="{D2C45AB5-4932-D2C3-56DF-BB3373FE8590}"/>
          </ac:spMkLst>
        </pc:spChg>
        <pc:spChg chg="mod">
          <ac:chgData name="ECSI" userId="S::ecsi@avsf.org::ca888137-1c0b-4142-a76d-372128b13b86" providerId="AD" clId="Web-{82F8F53A-D5FA-4BCC-9B63-BE08DE417836}" dt="2023-10-17T13:38:15.522" v="447" actId="20577"/>
          <ac:spMkLst>
            <pc:docMk/>
            <pc:sldMk cId="0" sldId="267"/>
            <ac:spMk id="14340" creationId="{E3C91450-1A62-3C06-500B-8F512674223D}"/>
          </ac:spMkLst>
        </pc:spChg>
        <pc:spChg chg="mod">
          <ac:chgData name="ECSI" userId="S::ecsi@avsf.org::ca888137-1c0b-4142-a76d-372128b13b86" providerId="AD" clId="Web-{82F8F53A-D5FA-4BCC-9B63-BE08DE417836}" dt="2023-10-17T13:37:08.113" v="437" actId="1076"/>
          <ac:spMkLst>
            <pc:docMk/>
            <pc:sldMk cId="0" sldId="267"/>
            <ac:spMk id="14341" creationId="{EF47E8AD-20B7-3613-EB1B-F9CCA52FF965}"/>
          </ac:spMkLst>
        </pc:spChg>
        <pc:spChg chg="mod">
          <ac:chgData name="ECSI" userId="S::ecsi@avsf.org::ca888137-1c0b-4142-a76d-372128b13b86" providerId="AD" clId="Web-{82F8F53A-D5FA-4BCC-9B63-BE08DE417836}" dt="2023-10-17T13:37:29.114" v="440" actId="1076"/>
          <ac:spMkLst>
            <pc:docMk/>
            <pc:sldMk cId="0" sldId="267"/>
            <ac:spMk id="14342" creationId="{0E2A9377-463A-293F-E75E-D07A2CCA0348}"/>
          </ac:spMkLst>
        </pc:spChg>
        <pc:cxnChg chg="mod">
          <ac:chgData name="ECSI" userId="S::ecsi@avsf.org::ca888137-1c0b-4142-a76d-372128b13b86" providerId="AD" clId="Web-{82F8F53A-D5FA-4BCC-9B63-BE08DE417836}" dt="2023-10-17T13:37:42.177" v="442" actId="1076"/>
          <ac:cxnSpMkLst>
            <pc:docMk/>
            <pc:sldMk cId="0" sldId="267"/>
            <ac:cxnSpMk id="7" creationId="{8C42CFEA-75D7-C9AF-B923-5B88CC8A3DB0}"/>
          </ac:cxnSpMkLst>
        </pc:cxnChg>
      </pc:sldChg>
    </pc:docChg>
  </pc:docChgLst>
  <pc:docChgLst>
    <pc:chgData name="Odile ALOMEGOU" userId="S::o.alomegou@avsf.org::a630099f-2232-402c-970b-9b87bdcfb4a9" providerId="AD" clId="Web-{1B507125-B013-4DC4-AA2A-737828EC945A}"/>
    <pc:docChg chg="modSld">
      <pc:chgData name="Odile ALOMEGOU" userId="S::o.alomegou@avsf.org::a630099f-2232-402c-970b-9b87bdcfb4a9" providerId="AD" clId="Web-{1B507125-B013-4DC4-AA2A-737828EC945A}" dt="2023-10-17T14:32:06.211" v="1" actId="20577"/>
      <pc:docMkLst>
        <pc:docMk/>
      </pc:docMkLst>
      <pc:sldChg chg="modSp">
        <pc:chgData name="Odile ALOMEGOU" userId="S::o.alomegou@avsf.org::a630099f-2232-402c-970b-9b87bdcfb4a9" providerId="AD" clId="Web-{1B507125-B013-4DC4-AA2A-737828EC945A}" dt="2023-10-17T14:32:06.211" v="1" actId="20577"/>
        <pc:sldMkLst>
          <pc:docMk/>
          <pc:sldMk cId="0" sldId="260"/>
        </pc:sldMkLst>
        <pc:spChg chg="mod">
          <ac:chgData name="Odile ALOMEGOU" userId="S::o.alomegou@avsf.org::a630099f-2232-402c-970b-9b87bdcfb4a9" providerId="AD" clId="Web-{1B507125-B013-4DC4-AA2A-737828EC945A}" dt="2023-10-17T14:32:06.211" v="1" actId="20577"/>
          <ac:spMkLst>
            <pc:docMk/>
            <pc:sldMk cId="0" sldId="260"/>
            <ac:spMk id="2" creationId="{E04FD0B6-21EE-043B-863D-0C0360DDDD52}"/>
          </ac:spMkLst>
        </pc:spChg>
      </pc:sldChg>
    </pc:docChg>
  </pc:docChgLst>
  <pc:docChgLst>
    <pc:chgData name="Carline MAINENTI" userId="S::c.mainenti@avsf.org::c46d4ffa-9bb9-44c7-89f0-b87977e96b0c" providerId="AD" clId="Web-{AFDADC9E-3706-467A-9E09-CDBF5D1D7655}"/>
    <pc:docChg chg="modSld">
      <pc:chgData name="Carline MAINENTI" userId="S::c.mainenti@avsf.org::c46d4ffa-9bb9-44c7-89f0-b87977e96b0c" providerId="AD" clId="Web-{AFDADC9E-3706-467A-9E09-CDBF5D1D7655}" dt="2023-10-17T07:19:18.951" v="4" actId="20577"/>
      <pc:docMkLst>
        <pc:docMk/>
      </pc:docMkLst>
      <pc:sldChg chg="modSp">
        <pc:chgData name="Carline MAINENTI" userId="S::c.mainenti@avsf.org::c46d4ffa-9bb9-44c7-89f0-b87977e96b0c" providerId="AD" clId="Web-{AFDADC9E-3706-467A-9E09-CDBF5D1D7655}" dt="2023-10-17T07:19:18.951" v="4" actId="20577"/>
        <pc:sldMkLst>
          <pc:docMk/>
          <pc:sldMk cId="0" sldId="267"/>
        </pc:sldMkLst>
        <pc:spChg chg="mod">
          <ac:chgData name="Carline MAINENTI" userId="S::c.mainenti@avsf.org::c46d4ffa-9bb9-44c7-89f0-b87977e96b0c" providerId="AD" clId="Web-{AFDADC9E-3706-467A-9E09-CDBF5D1D7655}" dt="2023-10-17T07:19:18.951" v="4" actId="20577"/>
          <ac:spMkLst>
            <pc:docMk/>
            <pc:sldMk cId="0" sldId="267"/>
            <ac:spMk id="2" creationId="{C8ECF2BD-4DF4-EFD8-8D7E-5B93C784AB8B}"/>
          </ac:spMkLst>
        </pc:spChg>
        <pc:spChg chg="mod">
          <ac:chgData name="Carline MAINENTI" userId="S::c.mainenti@avsf.org::c46d4ffa-9bb9-44c7-89f0-b87977e96b0c" providerId="AD" clId="Web-{AFDADC9E-3706-467A-9E09-CDBF5D1D7655}" dt="2023-10-17T07:19:05.497" v="1" actId="20577"/>
          <ac:spMkLst>
            <pc:docMk/>
            <pc:sldMk cId="0" sldId="267"/>
            <ac:spMk id="14342" creationId="{0E2A9377-463A-293F-E75E-D07A2CCA0348}"/>
          </ac:spMkLst>
        </pc:spChg>
      </pc:sldChg>
    </pc:docChg>
  </pc:docChgLst>
  <pc:docChgLst>
    <pc:chgData name="Carline MAINENTI" userId="S::c.mainenti@avsf.org::c46d4ffa-9bb9-44c7-89f0-b87977e96b0c" providerId="AD" clId="Web-{C05F82F8-6FE5-400D-8563-295AA8BCE175}"/>
    <pc:docChg chg="modSld">
      <pc:chgData name="Carline MAINENTI" userId="S::c.mainenti@avsf.org::c46d4ffa-9bb9-44c7-89f0-b87977e96b0c" providerId="AD" clId="Web-{C05F82F8-6FE5-400D-8563-295AA8BCE175}" dt="2023-11-08T09:19:32.334" v="10" actId="1076"/>
      <pc:docMkLst>
        <pc:docMk/>
      </pc:docMkLst>
      <pc:sldChg chg="modSp">
        <pc:chgData name="Carline MAINENTI" userId="S::c.mainenti@avsf.org::c46d4ffa-9bb9-44c7-89f0-b87977e96b0c" providerId="AD" clId="Web-{C05F82F8-6FE5-400D-8563-295AA8BCE175}" dt="2023-11-08T09:18:54.412" v="2" actId="1076"/>
        <pc:sldMkLst>
          <pc:docMk/>
          <pc:sldMk cId="0" sldId="256"/>
        </pc:sldMkLst>
        <pc:picChg chg="mod">
          <ac:chgData name="Carline MAINENTI" userId="S::c.mainenti@avsf.org::c46d4ffa-9bb9-44c7-89f0-b87977e96b0c" providerId="AD" clId="Web-{C05F82F8-6FE5-400D-8563-295AA8BCE175}" dt="2023-11-08T09:18:54.412" v="2" actId="1076"/>
          <ac:picMkLst>
            <pc:docMk/>
            <pc:sldMk cId="0" sldId="256"/>
            <ac:picMk id="4" creationId="{0069F6A0-C6FD-8994-4A87-E448AA63E374}"/>
          </ac:picMkLst>
        </pc:picChg>
      </pc:sldChg>
      <pc:sldChg chg="modSp">
        <pc:chgData name="Carline MAINENTI" userId="S::c.mainenti@avsf.org::c46d4ffa-9bb9-44c7-89f0-b87977e96b0c" providerId="AD" clId="Web-{C05F82F8-6FE5-400D-8563-295AA8BCE175}" dt="2023-11-08T09:19:16.225" v="9" actId="20577"/>
        <pc:sldMkLst>
          <pc:docMk/>
          <pc:sldMk cId="0" sldId="258"/>
        </pc:sldMkLst>
        <pc:spChg chg="mod">
          <ac:chgData name="Carline MAINENTI" userId="S::c.mainenti@avsf.org::c46d4ffa-9bb9-44c7-89f0-b87977e96b0c" providerId="AD" clId="Web-{C05F82F8-6FE5-400D-8563-295AA8BCE175}" dt="2023-11-08T09:19:16.225" v="9" actId="20577"/>
          <ac:spMkLst>
            <pc:docMk/>
            <pc:sldMk cId="0" sldId="258"/>
            <ac:spMk id="5124" creationId="{5C023915-2347-E064-FAE9-F8DED248A64E}"/>
          </ac:spMkLst>
        </pc:spChg>
      </pc:sldChg>
      <pc:sldChg chg="modSp">
        <pc:chgData name="Carline MAINENTI" userId="S::c.mainenti@avsf.org::c46d4ffa-9bb9-44c7-89f0-b87977e96b0c" providerId="AD" clId="Web-{C05F82F8-6FE5-400D-8563-295AA8BCE175}" dt="2023-11-08T09:19:32.334" v="10" actId="1076"/>
        <pc:sldMkLst>
          <pc:docMk/>
          <pc:sldMk cId="0" sldId="261"/>
        </pc:sldMkLst>
        <pc:picChg chg="mod">
          <ac:chgData name="Carline MAINENTI" userId="S::c.mainenti@avsf.org::c46d4ffa-9bb9-44c7-89f0-b87977e96b0c" providerId="AD" clId="Web-{C05F82F8-6FE5-400D-8563-295AA8BCE175}" dt="2023-11-08T09:19:32.334" v="10" actId="1076"/>
          <ac:picMkLst>
            <pc:docMk/>
            <pc:sldMk cId="0" sldId="261"/>
            <ac:picMk id="4098" creationId="{6DED7685-E85B-F51B-0952-79035A036D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20D28CE4-64AA-C4D1-F80A-3CC13ADED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C443E13-B7E6-247F-9734-9C88CB23DCD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/>
              <a:t>Click to edit Master text styles</a:t>
            </a:r>
          </a:p>
          <a:p>
            <a:pPr lvl="1"/>
            <a:r>
              <a:rPr lang="en-US" altLang="fr-FR" noProof="0"/>
              <a:t>Second level</a:t>
            </a:r>
          </a:p>
          <a:p>
            <a:pPr lvl="2"/>
            <a:r>
              <a:rPr lang="en-US" altLang="fr-FR" noProof="0"/>
              <a:t>Third level</a:t>
            </a:r>
          </a:p>
          <a:p>
            <a:pPr lvl="3"/>
            <a:r>
              <a:rPr lang="en-US" altLang="fr-FR" noProof="0"/>
              <a:t>Fourth level</a:t>
            </a:r>
          </a:p>
          <a:p>
            <a:pPr lvl="4"/>
            <a:r>
              <a:rPr lang="en-US" altLang="fr-FR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041240CC-C0BB-A7D9-BB0A-148691078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A4E6B290-A16D-B303-3F35-762FEC011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A Lyon en 2021= 963 mm de pluie en moyenne sur Rhône-Alpes varie entre intérieure= 700 et 1200mm</a:t>
            </a:r>
          </a:p>
          <a:p>
            <a:r>
              <a:rPr lang="fr-FR" altLang="fr-FR"/>
              <a:t>En côte d’ivoire:</a:t>
            </a:r>
          </a:p>
          <a:p>
            <a:r>
              <a:rPr lang="fr-FR" altLang="fr-FR"/>
              <a:t>Zone intérieure= 1200 à 1500 mm</a:t>
            </a:r>
          </a:p>
          <a:p>
            <a:r>
              <a:rPr lang="fr-FR" altLang="fr-FR"/>
              <a:t>Zone montagne= 2000 mm</a:t>
            </a:r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42F14D41-B173-24D6-F257-0926E8D12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5F0B8E1-60F3-7DA2-66A4-DDF5D1248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Dire aux enfants pourquoi c’est important même à leur échelle d’aider les paysans du sud à continuer de vivre de leurs productions. En achetant leurs produits on leur garantit un revenu sûr et décent.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C0602474-D4FA-7BBD-2E98-DEE8BA0A6B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2714-438D-4376-B017-D8FC7B31E02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15814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900D77B0-BE51-74D7-D065-906F68D78E9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D60F-45D6-44D1-B790-B01B73E0C5E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806557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B22E67BF-A705-D2F4-4391-CB0C981A5F5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8E9A-B671-48D1-A83D-5E41B012534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82381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2446582" y="2801427"/>
            <a:ext cx="4543425" cy="1413171"/>
          </a:xfrm>
          <a:prstGeom prst="rect">
            <a:avLst/>
          </a:prstGeom>
          <a:solidFill>
            <a:schemeClr val="bg1"/>
          </a:solidFill>
        </p:spPr>
        <p:txBody>
          <a:bodyPr tIns="144000" bIns="144000" anchor="ctr" anchorCtr="0">
            <a:spAutoFit/>
          </a:bodyPr>
          <a:lstStyle>
            <a:lvl1pPr>
              <a:defRPr sz="4000" baseline="0">
                <a:solidFill>
                  <a:srgbClr val="005848"/>
                </a:solidFill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2446582" y="4340930"/>
            <a:ext cx="4543425" cy="573335"/>
          </a:xfrm>
          <a:prstGeom prst="rect">
            <a:avLst/>
          </a:prstGeom>
          <a:solidFill>
            <a:schemeClr val="bg1"/>
          </a:solidFill>
        </p:spPr>
        <p:txBody>
          <a:bodyPr lIns="108000" tIns="108000" rIns="108000" bIns="108000" anchor="ctr" anchorCtr="0">
            <a:spAutoFit/>
          </a:bodyPr>
          <a:lstStyle>
            <a:lvl1pPr>
              <a:defRPr baseline="0">
                <a:latin typeface="Geomanist-BlackItalic" panose="02000503000000020004" pitchFamily="2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209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12C28487-A5E0-FCA3-0B32-85A50599B6C8}"/>
              </a:ext>
            </a:extLst>
          </p:cNvPr>
          <p:cNvSpPr>
            <a:spLocks/>
          </p:cNvSpPr>
          <p:nvPr userDrawn="1"/>
        </p:nvSpPr>
        <p:spPr bwMode="auto">
          <a:xfrm>
            <a:off x="0" y="1457325"/>
            <a:ext cx="9144000" cy="4886325"/>
          </a:xfrm>
          <a:custGeom>
            <a:avLst/>
            <a:gdLst>
              <a:gd name="T0" fmla="*/ 10692003 w 10692130"/>
              <a:gd name="T1" fmla="*/ 0 h 5483225"/>
              <a:gd name="T2" fmla="*/ 0 w 10692130"/>
              <a:gd name="T3" fmla="*/ 0 h 5483225"/>
              <a:gd name="T4" fmla="*/ 0 w 10692130"/>
              <a:gd name="T5" fmla="*/ 5482793 h 5483225"/>
              <a:gd name="T6" fmla="*/ 10692003 w 10692130"/>
              <a:gd name="T7" fmla="*/ 5482793 h 5483225"/>
              <a:gd name="T8" fmla="*/ 10692003 w 10692130"/>
              <a:gd name="T9" fmla="*/ 0 h 548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92130" h="5483225">
                <a:moveTo>
                  <a:pt x="10692003" y="0"/>
                </a:moveTo>
                <a:lnTo>
                  <a:pt x="0" y="0"/>
                </a:lnTo>
                <a:lnTo>
                  <a:pt x="0" y="5482793"/>
                </a:lnTo>
                <a:lnTo>
                  <a:pt x="10692003" y="5482793"/>
                </a:lnTo>
                <a:lnTo>
                  <a:pt x="10692003" y="0"/>
                </a:lnTo>
                <a:close/>
              </a:path>
            </a:pathLst>
          </a:custGeom>
          <a:solidFill>
            <a:srgbClr val="E2F4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3592D88C-2D10-F545-E1C0-BCE5DE508F18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144000" cy="1457325"/>
          </a:xfrm>
          <a:custGeom>
            <a:avLst/>
            <a:gdLst>
              <a:gd name="T0" fmla="*/ 10692003 w 10692130"/>
              <a:gd name="T1" fmla="*/ 0 h 1620520"/>
              <a:gd name="T2" fmla="*/ 0 w 10692130"/>
              <a:gd name="T3" fmla="*/ 0 h 1620520"/>
              <a:gd name="T4" fmla="*/ 0 w 10692130"/>
              <a:gd name="T5" fmla="*/ 1619999 h 1620520"/>
              <a:gd name="T6" fmla="*/ 10692003 w 10692130"/>
              <a:gd name="T7" fmla="*/ 1619999 h 1620520"/>
              <a:gd name="T8" fmla="*/ 10692003 w 10692130"/>
              <a:gd name="T9" fmla="*/ 0 h 1620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92130" h="1620520">
                <a:moveTo>
                  <a:pt x="10692003" y="0"/>
                </a:moveTo>
                <a:lnTo>
                  <a:pt x="0" y="0"/>
                </a:lnTo>
                <a:lnTo>
                  <a:pt x="0" y="1619999"/>
                </a:lnTo>
                <a:lnTo>
                  <a:pt x="10692003" y="161999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6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F9F1D0-DC65-FDEF-954E-1B2EA55D39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9368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2445025" y="293383"/>
            <a:ext cx="6341786" cy="94074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Geomanist Bold" panose="02000503000000020004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9CD4-6409-7B7B-91FB-C80202693D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475413"/>
            <a:ext cx="9144000" cy="382587"/>
          </a:xfrm>
          <a:prstGeom prst="rect">
            <a:avLst/>
          </a:prstGeom>
        </p:spPr>
        <p:txBody>
          <a:bodyPr anchor="t" anchorCtr="1"/>
          <a:lstStyle>
            <a:lvl1pPr>
              <a:defRPr sz="1200" baseline="0" dirty="0">
                <a:solidFill>
                  <a:srgbClr val="009F4D"/>
                </a:solidFill>
                <a:latin typeface="Geomanist-BlackItalic" panose="02000503000000020004" pitchFamily="2" charset="77"/>
              </a:defRPr>
            </a:lvl1pPr>
          </a:lstStyle>
          <a:p>
            <a:pPr>
              <a:defRPr/>
            </a:pPr>
            <a:r>
              <a:rPr lang="fr-FR"/>
              <a:t>Mai </a:t>
            </a:r>
            <a:r>
              <a:rPr lang="fr-FR" spc="-20"/>
              <a:t>2022</a:t>
            </a:r>
          </a:p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7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4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6B89361-1BEC-E500-F029-1F00F5794D9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F5E7-EA4D-4F95-A7C9-632F381DA83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638203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FEF8351C-9A61-B6DA-4CCA-AD5E7EEB890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0C1E-1918-4662-8D30-6A30C1E6A07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429924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1ABB1BB-2414-F1EE-C0C8-C0E7476D684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B4CE-C8BD-46A0-AA44-2375494ECB7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309597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DA83DDA2-CEA2-BA52-71D3-B221CF1B135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9E34-B064-4616-A1C5-C1A7D07C62A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23272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4D92738C-1058-4CFB-BC2A-FB830EC9874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20CDE-7BB8-4B7E-98CB-C1E80E7071D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69082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49DB3BF2-A0BB-0A59-CBDF-A57C65781B1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F888-58FB-462F-8897-F8740484B41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933822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7C439A5-B89B-77EF-706F-B947D47227E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EFDC-34BC-4778-941A-797643F65C8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35014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>
              <a:sym typeface="Lucida Grand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1052A28-E62E-E878-C505-4964F08449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D2572-A8E8-4E17-B617-A069F335F0C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015465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>
            <a:extLst>
              <a:ext uri="{FF2B5EF4-FFF2-40B4-BE49-F238E27FC236}">
                <a16:creationId xmlns:a16="http://schemas.microsoft.com/office/drawing/2014/main" id="{B6CE69CB-4457-BCCB-A33D-CCF824C68AE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48E2BB7C-1958-4668-AFF2-06E1C4B2511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>
            <a:extLst>
              <a:ext uri="{FF2B5EF4-FFF2-40B4-BE49-F238E27FC236}">
                <a16:creationId xmlns:a16="http://schemas.microsoft.com/office/drawing/2014/main" id="{DF972CD2-DD10-14BF-C3B7-2D9033CC4C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8313"/>
            <a:ext cx="1365195" cy="7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89" r:id="rId3"/>
  </p:sldLayoutIdLst>
  <p:hf sldNum="0" hdr="0" dt="0"/>
  <p:txStyles>
    <p:titleStyle>
      <a:lvl1pPr algn="l" rtl="0" fontAlgn="base">
        <a:lnSpc>
          <a:spcPts val="3950"/>
        </a:lnSpc>
        <a:spcBef>
          <a:spcPct val="0"/>
        </a:spcBef>
        <a:spcAft>
          <a:spcPct val="0"/>
        </a:spcAft>
        <a:defRPr sz="4400" kern="1200">
          <a:solidFill>
            <a:srgbClr val="005848"/>
          </a:solidFill>
          <a:latin typeface="+mj-lt"/>
          <a:ea typeface="+mj-ea"/>
          <a:cs typeface="+mj-cs"/>
        </a:defRPr>
      </a:lvl1pPr>
      <a:lvl2pPr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2pPr>
      <a:lvl3pPr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3pPr>
      <a:lvl4pPr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4pPr>
      <a:lvl5pPr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5pPr>
      <a:lvl6pPr marL="457200"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6pPr>
      <a:lvl7pPr marL="914400"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7pPr>
      <a:lvl8pPr marL="1371600"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8pPr>
      <a:lvl9pPr marL="1828800" algn="l" rtl="0" fontAlgn="base">
        <a:lnSpc>
          <a:spcPts val="3950"/>
        </a:lnSpc>
        <a:spcBef>
          <a:spcPct val="0"/>
        </a:spcBef>
        <a:spcAft>
          <a:spcPct val="0"/>
        </a:spcAft>
        <a:defRPr sz="4400">
          <a:solidFill>
            <a:srgbClr val="005848"/>
          </a:solidFill>
          <a:latin typeface="Calibri Light" panose="020F030202020403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defRPr sz="2500" kern="1200">
          <a:solidFill>
            <a:srgbClr val="005848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D7F2EC7F-C6B4-2538-6388-B99C8EECF5EE}"/>
              </a:ext>
            </a:extLst>
          </p:cNvPr>
          <p:cNvSpPr>
            <a:spLocks/>
          </p:cNvSpPr>
          <p:nvPr/>
        </p:nvSpPr>
        <p:spPr bwMode="auto">
          <a:xfrm>
            <a:off x="899592" y="1468874"/>
            <a:ext cx="7344815" cy="6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fr-FR" sz="4000" b="1" dirty="0">
                <a:solidFill>
                  <a:srgbClr val="FFFFFF"/>
                </a:solidFill>
                <a:latin typeface="Gill Sans"/>
                <a:cs typeface="Lucida Grande" charset="0"/>
                <a:sym typeface="Lucida Grande" charset="0"/>
              </a:rPr>
              <a:t>Aminata au pays du </a:t>
            </a:r>
            <a:r>
              <a:rPr lang="en-US" altLang="fr-FR" sz="4000" b="1" err="1">
                <a:solidFill>
                  <a:srgbClr val="FFFFFF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endParaRPr lang="en-US" altLang="fr-FR" sz="4000" b="1">
              <a:solidFill>
                <a:srgbClr val="FFFFFF"/>
              </a:solidFill>
              <a:latin typeface="Gill Sans"/>
              <a:cs typeface="Lucida Grande" charset="0"/>
            </a:endParaRPr>
          </a:p>
        </p:txBody>
      </p:sp>
      <p:pic>
        <p:nvPicPr>
          <p:cNvPr id="4" name="Picture 4" descr="La joie de... - LES ETHNIES DE LA COTE D'IVOIRE ET D'AFRIQUE | Facebook">
            <a:extLst>
              <a:ext uri="{FF2B5EF4-FFF2-40B4-BE49-F238E27FC236}">
                <a16:creationId xmlns:a16="http://schemas.microsoft.com/office/drawing/2014/main" id="{0069F6A0-C6FD-8994-4A87-E448AA63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64" y="2916691"/>
            <a:ext cx="3056662" cy="370330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Espace réservé du contenu 4" descr="Repartition-prix-cacao-2020.jpg">
            <a:extLst>
              <a:ext uri="{FF2B5EF4-FFF2-40B4-BE49-F238E27FC236}">
                <a16:creationId xmlns:a16="http://schemas.microsoft.com/office/drawing/2014/main" id="{D6FDE1E9-1787-DAD2-4689-D1323B6F244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Espace réservé du contenu 5">
            <a:extLst>
              <a:ext uri="{FF2B5EF4-FFF2-40B4-BE49-F238E27FC236}">
                <a16:creationId xmlns:a16="http://schemas.microsoft.com/office/drawing/2014/main" id="{A716F2E1-E2A4-A50E-0936-80A769062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numéro de diapositive 3">
            <a:extLst>
              <a:ext uri="{FF2B5EF4-FFF2-40B4-BE49-F238E27FC236}">
                <a16:creationId xmlns:a16="http://schemas.microsoft.com/office/drawing/2014/main" id="{00CE56DE-D64B-0BCA-3EAD-92730ACC2E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fld id="{175969D8-81A7-42F1-A2EE-8D8F6C55A5A2}" type="slidenum">
              <a:rPr lang="en-US" altLang="fr-FR" sz="1200" smtClean="0">
                <a:solidFill>
                  <a:srgbClr val="878787"/>
                </a:solidFill>
                <a:latin typeface="Lucida Grande" charset="0"/>
                <a:cs typeface="Lucida Grande" charset="0"/>
                <a:sym typeface="Lucida Grande" charset="0"/>
              </a:rPr>
              <a:pPr/>
              <a:t>11</a:t>
            </a:fld>
            <a:endParaRPr lang="en-US" altLang="fr-FR" sz="1200">
              <a:solidFill>
                <a:srgbClr val="878787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85099F5-998B-F661-602A-4F13E628554C}"/>
              </a:ext>
            </a:extLst>
          </p:cNvPr>
          <p:cNvSpPr>
            <a:spLocks/>
          </p:cNvSpPr>
          <p:nvPr/>
        </p:nvSpPr>
        <p:spPr bwMode="auto">
          <a:xfrm>
            <a:off x="3533011" y="1986374"/>
            <a:ext cx="533729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Manger du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du commerce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équitable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: </a:t>
            </a:r>
            <a:endParaRPr lang="en-US" altLang="fr-FR" sz="2000">
              <a:solidFill>
                <a:schemeClr val="bg1"/>
              </a:solidFill>
              <a:latin typeface="Gill Sans"/>
              <a:cs typeface="Lucida Grande" charset="0"/>
              <a:sym typeface="Lucida Grande" charset="0"/>
            </a:endParaRPr>
          </a:p>
          <a:p>
            <a:pPr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faisant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cela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,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tu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soutiens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les paysans qui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ont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produit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que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tu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manges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pour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qu’ils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puissent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bien vivre de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leur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travail. </a:t>
            </a:r>
            <a:endParaRPr lang="en-US" altLang="fr-FR" sz="2000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003F4A8-BB1A-2B7B-4F17-F18EFABA001F}"/>
              </a:ext>
            </a:extLst>
          </p:cNvPr>
          <p:cNvSpPr>
            <a:spLocks/>
          </p:cNvSpPr>
          <p:nvPr/>
        </p:nvSpPr>
        <p:spPr bwMode="auto">
          <a:xfrm>
            <a:off x="3584988" y="5547490"/>
            <a:ext cx="5054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Tu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peux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aussi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parler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autour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toi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: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à 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tes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parents,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tes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amis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, ta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famille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…</a:t>
            </a:r>
            <a:endParaRPr lang="en-US" altLang="fr-FR" sz="1800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D76DDF4A-EFE2-9D17-99E4-8A92F041B05E}"/>
              </a:ext>
            </a:extLst>
          </p:cNvPr>
          <p:cNvSpPr>
            <a:spLocks/>
          </p:cNvSpPr>
          <p:nvPr/>
        </p:nvSpPr>
        <p:spPr bwMode="auto">
          <a:xfrm>
            <a:off x="2149926" y="384428"/>
            <a:ext cx="67188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 que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tu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peux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faire pour aider la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famille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d’Aminata</a:t>
            </a:r>
            <a:endParaRPr lang="en-US" altLang="fr-FR" sz="3200" b="1" err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71C3C9C-B135-C4E2-BA9E-893CA3012F8F}"/>
              </a:ext>
            </a:extLst>
          </p:cNvPr>
          <p:cNvSpPr>
            <a:spLocks/>
          </p:cNvSpPr>
          <p:nvPr/>
        </p:nvSpPr>
        <p:spPr bwMode="auto">
          <a:xfrm>
            <a:off x="3587680" y="3907337"/>
            <a:ext cx="492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Soutenir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des associations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qui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aident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les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agriculteurs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à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mieux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vivre de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leur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travail.</a:t>
            </a:r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21017EA-85BE-FC40-A405-91DA4AD1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859" b="-490"/>
          <a:stretch/>
        </p:blipFill>
        <p:spPr>
          <a:xfrm>
            <a:off x="265288" y="2664030"/>
            <a:ext cx="727146" cy="1040786"/>
          </a:xfrm>
          <a:prstGeom prst="rect">
            <a:avLst/>
          </a:prstGeom>
        </p:spPr>
      </p:pic>
      <p:pic>
        <p:nvPicPr>
          <p:cNvPr id="5" name="Image 4" descr="Une image contenant logo, symbole, Police&#10;&#10;Description générée automatiquement">
            <a:extLst>
              <a:ext uri="{FF2B5EF4-FFF2-40B4-BE49-F238E27FC236}">
                <a16:creationId xmlns:a16="http://schemas.microsoft.com/office/drawing/2014/main" id="{E5F20184-B496-5082-62D0-FE45F32BD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71" r="30928" b="-1389"/>
          <a:stretch/>
        </p:blipFill>
        <p:spPr>
          <a:xfrm>
            <a:off x="1224845" y="2427582"/>
            <a:ext cx="1036952" cy="695325"/>
          </a:xfrm>
          <a:prstGeom prst="rect">
            <a:avLst/>
          </a:prstGeom>
        </p:spPr>
      </p:pic>
      <p:pic>
        <p:nvPicPr>
          <p:cNvPr id="6" name="Image 5" descr="Une image contenant texte, affiche, Police, logo&#10;&#10;Description générée automatiquement">
            <a:extLst>
              <a:ext uri="{FF2B5EF4-FFF2-40B4-BE49-F238E27FC236}">
                <a16:creationId xmlns:a16="http://schemas.microsoft.com/office/drawing/2014/main" id="{7B26221B-4849-EE6B-4B04-BC9375DDB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65" y="3234266"/>
            <a:ext cx="669269" cy="1189097"/>
          </a:xfrm>
          <a:prstGeom prst="rect">
            <a:avLst/>
          </a:prstGeom>
        </p:spPr>
      </p:pic>
      <p:pic>
        <p:nvPicPr>
          <p:cNvPr id="7" name="Image 6" descr="Une image contenant clipart, Graphique, texte, logo&#10;&#10;Description générée automatiquement">
            <a:extLst>
              <a:ext uri="{FF2B5EF4-FFF2-40B4-BE49-F238E27FC236}">
                <a16:creationId xmlns:a16="http://schemas.microsoft.com/office/drawing/2014/main" id="{F48F97CC-B7E1-4254-0083-45D93DA1F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400" y="3233325"/>
            <a:ext cx="1021645" cy="1021646"/>
          </a:xfrm>
          <a:prstGeom prst="rect">
            <a:avLst/>
          </a:prstGeom>
        </p:spPr>
      </p:pic>
      <p:pic>
        <p:nvPicPr>
          <p:cNvPr id="8" name="Image 7" descr="Une image contenant illustration, Dessin animé, clipart, animation japonaise&#10;&#10;Description générée automatiquement">
            <a:extLst>
              <a:ext uri="{FF2B5EF4-FFF2-40B4-BE49-F238E27FC236}">
                <a16:creationId xmlns:a16="http://schemas.microsoft.com/office/drawing/2014/main" id="{73D2F53E-ACDF-5869-05E7-430DD3ACB3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348" b="-229"/>
          <a:stretch/>
        </p:blipFill>
        <p:spPr>
          <a:xfrm>
            <a:off x="148635" y="5057608"/>
            <a:ext cx="3098800" cy="18525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2" grpId="0"/>
      <p:bldP spid="12292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54CC9BCB-9F61-9FDE-F14B-9090A7AD6FAA}"/>
              </a:ext>
            </a:extLst>
          </p:cNvPr>
          <p:cNvSpPr>
            <a:spLocks/>
          </p:cNvSpPr>
          <p:nvPr/>
        </p:nvSpPr>
        <p:spPr bwMode="auto">
          <a:xfrm>
            <a:off x="1350169" y="1787687"/>
            <a:ext cx="64436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Maintenant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, à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toi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jouer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!</a:t>
            </a:r>
            <a:endParaRPr lang="en-US" altLang="fr-FR" sz="1800">
              <a:solidFill>
                <a:schemeClr val="bg1"/>
              </a:solidFill>
              <a:latin typeface="Gill Sans"/>
              <a:cs typeface="Lucida Grande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fr-FR" sz="3200" b="1">
              <a:solidFill>
                <a:schemeClr val="bg1"/>
              </a:solidFill>
              <a:latin typeface="Gill Sans"/>
              <a:cs typeface="Lucida Grande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Dessine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une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affiche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présentant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les étapes de la fabrication du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 Elle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pourra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être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utilisée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par </a:t>
            </a:r>
            <a:r>
              <a:rPr lang="en-US" altLang="fr-FR" sz="24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AVSF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ou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par ton école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si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elle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est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bien </a:t>
            </a:r>
            <a:r>
              <a:rPr lang="en-US" altLang="fr-FR" sz="24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réalisée</a:t>
            </a:r>
            <a:r>
              <a:rPr lang="en-US" altLang="fr-FR" sz="24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!</a:t>
            </a:r>
            <a:endParaRPr lang="en-US" altLang="fr-FR" sz="2400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B27FBFF-DCCE-E4AB-712E-CDA63D0A734D}"/>
              </a:ext>
            </a:extLst>
          </p:cNvPr>
          <p:cNvSpPr>
            <a:spLocks/>
          </p:cNvSpPr>
          <p:nvPr/>
        </p:nvSpPr>
        <p:spPr bwMode="auto">
          <a:xfrm>
            <a:off x="2283308" y="516335"/>
            <a:ext cx="612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altLang="fr-FR" sz="4000" b="1" dirty="0">
                <a:solidFill>
                  <a:schemeClr val="bg1"/>
                </a:solidFill>
                <a:latin typeface="Gill Sans"/>
                <a:sym typeface="Lucida Grande" charset="0"/>
              </a:rPr>
              <a:t>Aminata et </a:t>
            </a:r>
            <a:r>
              <a:rPr lang="en-US" altLang="fr-FR" sz="4000" b="1" err="1">
                <a:solidFill>
                  <a:schemeClr val="bg1"/>
                </a:solidFill>
                <a:latin typeface="Gill Sans"/>
                <a:sym typeface="Lucida Grande" charset="0"/>
              </a:rPr>
              <a:t>sa</a:t>
            </a:r>
            <a:r>
              <a:rPr lang="en-US" altLang="fr-FR" sz="4000" b="1" dirty="0">
                <a:solidFill>
                  <a:schemeClr val="bg1"/>
                </a:solidFill>
                <a:latin typeface="Gill Sans"/>
                <a:sym typeface="Lucida Grande" charset="0"/>
              </a:rPr>
              <a:t> </a:t>
            </a:r>
            <a:r>
              <a:rPr lang="en-US" altLang="fr-FR" sz="4000" b="1" err="1">
                <a:solidFill>
                  <a:schemeClr val="bg1"/>
                </a:solidFill>
                <a:latin typeface="Gill Sans"/>
                <a:sym typeface="Lucida Grande" charset="0"/>
              </a:rPr>
              <a:t>famille</a:t>
            </a:r>
            <a:r>
              <a:rPr lang="en-US" altLang="fr-FR" sz="4000" b="1" dirty="0">
                <a:solidFill>
                  <a:schemeClr val="bg1"/>
                </a:solidFill>
                <a:latin typeface="Gill Sans"/>
                <a:sym typeface="Lucida Grande" charset="0"/>
              </a:rPr>
              <a:t> </a:t>
            </a:r>
            <a:endParaRPr lang="fr-FR" sz="400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A43828F-9FE2-E87F-9D03-18023AE66E77}"/>
              </a:ext>
            </a:extLst>
          </p:cNvPr>
          <p:cNvSpPr>
            <a:spLocks/>
          </p:cNvSpPr>
          <p:nvPr/>
        </p:nvSpPr>
        <p:spPr bwMode="auto">
          <a:xfrm>
            <a:off x="615557" y="5862401"/>
            <a:ext cx="3607270" cy="39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 Côte d’Ivoire, un pays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d’Afrique</a:t>
            </a:r>
            <a:endParaRPr lang="en-US" altLang="fr-FR" sz="1800" err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93C99BD-0394-DA4F-8CF5-0599F06EDBC4}"/>
              </a:ext>
            </a:extLst>
          </p:cNvPr>
          <p:cNvSpPr>
            <a:spLocks/>
          </p:cNvSpPr>
          <p:nvPr/>
        </p:nvSpPr>
        <p:spPr bwMode="auto">
          <a:xfrm>
            <a:off x="5019792" y="3779426"/>
            <a:ext cx="2191306" cy="37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Chaleur (de 23° à 28°C)</a:t>
            </a:r>
            <a:endParaRPr lang="fr-FR">
              <a:latin typeface="Gill Sans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4F65A17-BCF2-54A7-4980-E1151B6DC286}"/>
              </a:ext>
            </a:extLst>
          </p:cNvPr>
          <p:cNvSpPr>
            <a:spLocks/>
          </p:cNvSpPr>
          <p:nvPr/>
        </p:nvSpPr>
        <p:spPr bwMode="auto">
          <a:xfrm>
            <a:off x="5032492" y="4477926"/>
            <a:ext cx="3086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Humidité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(1500 à 2000mm par an sur la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côte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)</a:t>
            </a:r>
            <a:endParaRPr lang="fr-FR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BA9281CC-B58A-D76B-DF7B-53FAAB600892}"/>
              </a:ext>
            </a:extLst>
          </p:cNvPr>
          <p:cNvSpPr>
            <a:spLocks/>
          </p:cNvSpPr>
          <p:nvPr/>
        </p:nvSpPr>
        <p:spPr bwMode="auto">
          <a:xfrm>
            <a:off x="5001731" y="2587929"/>
            <a:ext cx="3875646" cy="553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Quelles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sont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les conditions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climatiques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la Côte d’Ivoire ?</a:t>
            </a:r>
            <a:endParaRPr lang="fr-FR">
              <a:solidFill>
                <a:schemeClr val="bg1"/>
              </a:solidFill>
              <a:latin typeface="Gill Sans"/>
            </a:endParaRPr>
          </a:p>
        </p:txBody>
      </p:sp>
      <p:pic>
        <p:nvPicPr>
          <p:cNvPr id="1026" name="Picture 2" descr="carte de la cote d'ivoire en afrique, icônes indiquant l'emplacement et les  drapeaux de la cote d'ivoire. 15311366 Art vectoriel chez Vecteezy">
            <a:extLst>
              <a:ext uri="{FF2B5EF4-FFF2-40B4-BE49-F238E27FC236}">
                <a16:creationId xmlns:a16="http://schemas.microsoft.com/office/drawing/2014/main" id="{B34E12D6-F375-583A-EDC1-B941B44A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6" y="2590567"/>
            <a:ext cx="4479601" cy="30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D585E5D-46B3-5CF4-B304-25F23FF8D50E}"/>
              </a:ext>
            </a:extLst>
          </p:cNvPr>
          <p:cNvSpPr>
            <a:spLocks/>
          </p:cNvSpPr>
          <p:nvPr/>
        </p:nvSpPr>
        <p:spPr bwMode="auto">
          <a:xfrm>
            <a:off x="1060345" y="1496929"/>
            <a:ext cx="3517816" cy="9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20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Où</a:t>
            </a:r>
            <a:r>
              <a:rPr lang="en-US" altLang="fr-FR" sz="2000" b="1" dirty="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vit la </a:t>
            </a:r>
            <a:r>
              <a:rPr lang="en-US" altLang="fr-FR" sz="20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famille</a:t>
            </a:r>
            <a:r>
              <a:rPr lang="en-US" altLang="fr-FR" sz="2000" b="1" dirty="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20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d’Aminata</a:t>
            </a:r>
            <a:r>
              <a:rPr lang="en-US" altLang="fr-FR" sz="2000" b="1" dirty="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?</a:t>
            </a:r>
            <a:endParaRPr lang="en-US" altLang="fr-FR" sz="2000" b="1" dirty="0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  <p:bldP spid="5124" grpId="2"/>
      <p:bldP spid="2" grpId="0"/>
      <p:bldP spid="2" grpId="1"/>
      <p:bldP spid="2" grpId="2"/>
      <p:bldP spid="4101" grpId="0"/>
      <p:bldP spid="4101" grpId="1"/>
      <p:bldP spid="4101" grpId="2"/>
      <p:bldP spid="5127" grpId="0"/>
      <p:bldP spid="51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D48AC9DF-86EA-1AE7-4B7D-E334EF27A6ED}"/>
              </a:ext>
            </a:extLst>
          </p:cNvPr>
          <p:cNvSpPr>
            <a:spLocks/>
          </p:cNvSpPr>
          <p:nvPr/>
        </p:nvSpPr>
        <p:spPr bwMode="auto">
          <a:xfrm>
            <a:off x="1495326" y="559611"/>
            <a:ext cx="7569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fr-FR" sz="32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La fabrication du chocolat 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F1A1928-696B-5B8F-B243-7434C30A9E6E}"/>
              </a:ext>
            </a:extLst>
          </p:cNvPr>
          <p:cNvSpPr>
            <a:spLocks/>
          </p:cNvSpPr>
          <p:nvPr/>
        </p:nvSpPr>
        <p:spPr bwMode="auto">
          <a:xfrm>
            <a:off x="3185942" y="1718653"/>
            <a:ext cx="5040560" cy="7861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As-</a:t>
            </a:r>
            <a:r>
              <a:rPr lang="en-US" altLang="fr-FR" sz="1800" b="1" err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tu</a:t>
            </a:r>
            <a:r>
              <a:rPr lang="en-US" altLang="fr-FR" sz="18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retenu</a:t>
            </a:r>
            <a:r>
              <a:rPr lang="en-US" altLang="fr-FR" sz="18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 le nom de </a:t>
            </a:r>
            <a:r>
              <a:rPr lang="en-US" altLang="fr-FR" sz="1800" b="1" err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l’arbre</a:t>
            </a:r>
            <a:r>
              <a:rPr lang="en-US" altLang="fr-FR" sz="18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 qui </a:t>
            </a:r>
            <a:r>
              <a:rPr lang="en-US" altLang="fr-FR" sz="1800" b="1" err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produit</a:t>
            </a:r>
            <a:r>
              <a:rPr lang="en-US" altLang="fr-FR" sz="18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 les </a:t>
            </a:r>
            <a:r>
              <a:rPr lang="en-US" altLang="fr-FR" sz="1800" b="1" err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graines</a:t>
            </a:r>
            <a:r>
              <a:rPr lang="en-US" altLang="fr-FR" sz="18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 de cacao ?</a:t>
            </a:r>
            <a:endParaRPr 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C023915-2347-E064-FAE9-F8DED248A64E}"/>
              </a:ext>
            </a:extLst>
          </p:cNvPr>
          <p:cNvSpPr>
            <a:spLocks/>
          </p:cNvSpPr>
          <p:nvPr/>
        </p:nvSpPr>
        <p:spPr bwMode="auto">
          <a:xfrm>
            <a:off x="3185941" y="2919589"/>
            <a:ext cx="19180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800" dirty="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Le </a:t>
            </a:r>
            <a:r>
              <a:rPr lang="en-US" altLang="fr-FR" sz="1800" dirty="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cacaoyer</a:t>
            </a:r>
            <a:r>
              <a:rPr lang="en-US" altLang="fr-FR" sz="1800" dirty="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 </a:t>
            </a:r>
            <a:endParaRPr lang="en-US" altLang="fr-FR" sz="1800" dirty="0">
              <a:solidFill>
                <a:schemeClr val="bg1"/>
              </a:solidFill>
              <a:latin typeface="Lucida Grande" charset="0"/>
              <a:cs typeface="Lucida Grande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E03087B-7AA8-716A-B85D-918F933CAB20}"/>
              </a:ext>
            </a:extLst>
          </p:cNvPr>
          <p:cNvSpPr>
            <a:spLocks/>
          </p:cNvSpPr>
          <p:nvPr/>
        </p:nvSpPr>
        <p:spPr bwMode="auto">
          <a:xfrm>
            <a:off x="254425" y="4617594"/>
            <a:ext cx="5857045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Saurais-tu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retrouver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le nom de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ce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qui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est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produit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par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ces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arbres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et dans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laquelle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on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trouve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les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graines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de cacao ?</a:t>
            </a:r>
            <a:endParaRPr lang="fr-FR">
              <a:solidFill>
                <a:schemeClr val="bg1"/>
              </a:solidFill>
              <a:latin typeface="Lucida Grande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2A548D5-8870-F40E-314A-930A360958DB}"/>
              </a:ext>
            </a:extLst>
          </p:cNvPr>
          <p:cNvSpPr>
            <a:spLocks/>
          </p:cNvSpPr>
          <p:nvPr/>
        </p:nvSpPr>
        <p:spPr bwMode="auto">
          <a:xfrm>
            <a:off x="4783961" y="6116098"/>
            <a:ext cx="134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Une </a:t>
            </a:r>
            <a:r>
              <a:rPr lang="en-US" altLang="fr-FR" sz="180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cabosse</a:t>
            </a:r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 </a:t>
            </a:r>
          </a:p>
        </p:txBody>
      </p:sp>
      <p:pic>
        <p:nvPicPr>
          <p:cNvPr id="2050" name="Picture 2" descr="cacaoyer - LAROUSSE">
            <a:extLst>
              <a:ext uri="{FF2B5EF4-FFF2-40B4-BE49-F238E27FC236}">
                <a16:creationId xmlns:a16="http://schemas.microsoft.com/office/drawing/2014/main" id="{7264B6B0-129F-1638-2E4B-B85AE2E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5" y="1718653"/>
            <a:ext cx="2472308" cy="2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bosse de cacao ouvert avec les graines qui est accrochée à la branche.  Photo conceptuelle. Chemin de détourage Photo Stock - Alamy">
            <a:extLst>
              <a:ext uri="{FF2B5EF4-FFF2-40B4-BE49-F238E27FC236}">
                <a16:creationId xmlns:a16="http://schemas.microsoft.com/office/drawing/2014/main" id="{AA7972BB-B870-7765-6386-75C97A778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0"/>
          <a:stretch/>
        </p:blipFill>
        <p:spPr bwMode="auto">
          <a:xfrm>
            <a:off x="6589263" y="3711222"/>
            <a:ext cx="2160463" cy="28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  <p:bldP spid="5125" grpId="0"/>
      <p:bldP spid="5125" grpId="1"/>
      <p:bldP spid="5127" grpId="0"/>
      <p:bldP spid="5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8CF51850-FB21-EB19-82FF-F5F4D9E9A4C8}"/>
              </a:ext>
            </a:extLst>
          </p:cNvPr>
          <p:cNvSpPr>
            <a:spLocks/>
          </p:cNvSpPr>
          <p:nvPr/>
        </p:nvSpPr>
        <p:spPr bwMode="auto">
          <a:xfrm>
            <a:off x="2339752" y="424249"/>
            <a:ext cx="63007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fr-FR" sz="32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La fabrication du chocolat 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B1F39667-08CA-9DBC-64BA-CFB4F2D6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12900"/>
            <a:ext cx="3192462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9665D6E7-670F-9BDD-99B2-05A38ECCF65C}"/>
              </a:ext>
            </a:extLst>
          </p:cNvPr>
          <p:cNvSpPr>
            <a:spLocks/>
          </p:cNvSpPr>
          <p:nvPr/>
        </p:nvSpPr>
        <p:spPr bwMode="auto">
          <a:xfrm>
            <a:off x="4081110" y="1506596"/>
            <a:ext cx="4816475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A quoi correspond la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partie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blanche à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l’intérieur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de la </a:t>
            </a:r>
            <a:r>
              <a:rPr lang="en-US" altLang="fr-FR" sz="1800" b="1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cabosse</a:t>
            </a:r>
            <a:r>
              <a:rPr lang="en-US" altLang="fr-FR" sz="1800" b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?</a:t>
            </a:r>
            <a:endParaRPr lang="fr-FR">
              <a:solidFill>
                <a:schemeClr val="bg1"/>
              </a:solidFill>
              <a:latin typeface="Lucida Grande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A4AB043-510D-6446-2F12-C00486ED2251}"/>
              </a:ext>
            </a:extLst>
          </p:cNvPr>
          <p:cNvSpPr>
            <a:spLocks/>
          </p:cNvSpPr>
          <p:nvPr/>
        </p:nvSpPr>
        <p:spPr bwMode="auto">
          <a:xfrm>
            <a:off x="4081110" y="2676643"/>
            <a:ext cx="48147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C’est</a:t>
            </a:r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une</a:t>
            </a:r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pulpe</a:t>
            </a:r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de protection. A </a:t>
            </a:r>
            <a:r>
              <a:rPr lang="en-US" altLang="fr-FR" sz="180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l’intérieur</a:t>
            </a:r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, on </a:t>
            </a:r>
            <a:r>
              <a:rPr lang="en-US" altLang="fr-FR" sz="180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trouve</a:t>
            </a:r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la </a:t>
            </a:r>
            <a:r>
              <a:rPr lang="en-US" altLang="fr-FR" sz="1800" err="1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fève</a:t>
            </a:r>
            <a:r>
              <a:rPr lang="en-US" altLang="fr-FR" sz="1800">
                <a:solidFill>
                  <a:schemeClr val="bg1"/>
                </a:solidFill>
                <a:latin typeface="Lucida Grande"/>
                <a:cs typeface="Lucida Grande" charset="0"/>
                <a:sym typeface="Lucida Grande" charset="0"/>
              </a:rPr>
              <a:t> de cacao.</a:t>
            </a:r>
            <a:endParaRPr lang="fr-FR">
              <a:solidFill>
                <a:schemeClr val="bg1"/>
              </a:solidFill>
              <a:latin typeface="Lucida Grande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051DCA8-BC90-C52E-4347-B2DEACE3B9B1}"/>
              </a:ext>
            </a:extLst>
          </p:cNvPr>
          <p:cNvSpPr>
            <a:spLocks/>
          </p:cNvSpPr>
          <p:nvPr/>
        </p:nvSpPr>
        <p:spPr bwMode="auto">
          <a:xfrm>
            <a:off x="4076700" y="4147255"/>
            <a:ext cx="5067300" cy="390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Peux-tu expliquer ce qu’est la fermentation ?</a:t>
            </a:r>
            <a:endParaRPr lang="fr-F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C9B8050-F863-1351-8D1D-48AA46C8729E}"/>
              </a:ext>
            </a:extLst>
          </p:cNvPr>
          <p:cNvSpPr>
            <a:spLocks/>
          </p:cNvSpPr>
          <p:nvPr/>
        </p:nvSpPr>
        <p:spPr bwMode="auto">
          <a:xfrm>
            <a:off x="4093015" y="4916638"/>
            <a:ext cx="47926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Lucida Grande" charset="0"/>
                <a:cs typeface="Lucida Grande" charset="0"/>
                <a:sym typeface="Lucida Grande" charset="0"/>
              </a:rPr>
              <a:t>Les fèves de cacao sont laissées dans une cuve en bois pendant une semaine, pour libérer les arômes et enlever l’amertume.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200D64-298B-8428-A0A1-B1C129214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298949"/>
            <a:ext cx="3192462" cy="21116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150" grpId="0"/>
      <p:bldP spid="6150" grpId="1"/>
      <p:bldP spid="6151" grpId="0"/>
      <p:bldP spid="6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C75EB53D-9811-6E2D-2367-38255A3C454C}"/>
              </a:ext>
            </a:extLst>
          </p:cNvPr>
          <p:cNvSpPr>
            <a:spLocks/>
          </p:cNvSpPr>
          <p:nvPr/>
        </p:nvSpPr>
        <p:spPr bwMode="auto">
          <a:xfrm>
            <a:off x="1907704" y="604569"/>
            <a:ext cx="6858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La fabrication du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endParaRPr lang="en-US" altLang="fr-FR" sz="3200" b="1" err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D3D3E1-5E26-367F-A3B4-757EEC4482D9}"/>
              </a:ext>
            </a:extLst>
          </p:cNvPr>
          <p:cNvSpPr>
            <a:spLocks/>
          </p:cNvSpPr>
          <p:nvPr/>
        </p:nvSpPr>
        <p:spPr bwMode="auto">
          <a:xfrm>
            <a:off x="4034355" y="1474015"/>
            <a:ext cx="49276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Quelle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est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cette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étape ? Que fait la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personne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sur la photo ?</a:t>
            </a:r>
            <a:endParaRPr lang="fr-FR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04FD0B6-21EE-043B-863D-0C0360DDDD52}"/>
              </a:ext>
            </a:extLst>
          </p:cNvPr>
          <p:cNvSpPr>
            <a:spLocks/>
          </p:cNvSpPr>
          <p:nvPr/>
        </p:nvSpPr>
        <p:spPr bwMode="auto">
          <a:xfrm>
            <a:off x="4036888" y="2458626"/>
            <a:ext cx="492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Le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sechage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 Les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agriculteurs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étalent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les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fèves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et les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laissent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sécher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au soleil pendant 2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semaines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pour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éviter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qu’elles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ne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pourrissent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</a:t>
            </a:r>
            <a:endParaRPr lang="fr-FR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7E0B5A5-F051-8E05-984B-6D9002E151D8}"/>
              </a:ext>
            </a:extLst>
          </p:cNvPr>
          <p:cNvSpPr>
            <a:spLocks/>
          </p:cNvSpPr>
          <p:nvPr/>
        </p:nvSpPr>
        <p:spPr bwMode="auto">
          <a:xfrm>
            <a:off x="186617" y="4419951"/>
            <a:ext cx="4668087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Comment se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nomment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les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personnes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qui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s’occupent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du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transfert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des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graines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jusqu’au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port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d’Abidjan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?</a:t>
            </a:r>
            <a:endParaRPr lang="fr-FR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EF375FB-AB8D-19F4-3797-C3EA2B502599}"/>
              </a:ext>
            </a:extLst>
          </p:cNvPr>
          <p:cNvSpPr>
            <a:spLocks/>
          </p:cNvSpPr>
          <p:nvPr/>
        </p:nvSpPr>
        <p:spPr bwMode="auto">
          <a:xfrm>
            <a:off x="3592669" y="5950190"/>
            <a:ext cx="1140312" cy="3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Des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pisteurs</a:t>
            </a:r>
            <a:endParaRPr lang="fr-FR" err="1">
              <a:solidFill>
                <a:schemeClr val="bg1"/>
              </a:solidFill>
              <a:latin typeface="Gill Sans"/>
            </a:endParaRPr>
          </a:p>
        </p:txBody>
      </p:sp>
      <p:pic>
        <p:nvPicPr>
          <p:cNvPr id="3" name="Image 2" descr="Une image contenant plein air, habits, personne, Toiture en chaume&#10;&#10;Description générée automatiquement">
            <a:extLst>
              <a:ext uri="{FF2B5EF4-FFF2-40B4-BE49-F238E27FC236}">
                <a16:creationId xmlns:a16="http://schemas.microsoft.com/office/drawing/2014/main" id="{47F1F42D-B8BB-B3C5-1CB8-950E42AF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8" y="1664269"/>
            <a:ext cx="3349038" cy="2259461"/>
          </a:xfrm>
          <a:prstGeom prst="rect">
            <a:avLst/>
          </a:prstGeom>
        </p:spPr>
      </p:pic>
      <p:pic>
        <p:nvPicPr>
          <p:cNvPr id="4" name="Image 3" descr="Une image contenant accessoire, sac, plein air, ciel&#10;&#10;Description générée automatiquement">
            <a:extLst>
              <a:ext uri="{FF2B5EF4-FFF2-40B4-BE49-F238E27FC236}">
                <a16:creationId xmlns:a16="http://schemas.microsoft.com/office/drawing/2014/main" id="{D5258F36-B1BF-F430-5839-41A48E275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5677" b="437"/>
          <a:stretch/>
        </p:blipFill>
        <p:spPr>
          <a:xfrm>
            <a:off x="5108222" y="4138662"/>
            <a:ext cx="3772372" cy="2485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74" grpId="0"/>
      <p:bldP spid="7174" grpId="1"/>
      <p:bldP spid="7175" grpId="0"/>
      <p:bldP spid="717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79A9AD1-1923-006D-5941-AA02E610BA9B}"/>
              </a:ext>
            </a:extLst>
          </p:cNvPr>
          <p:cNvSpPr>
            <a:spLocks/>
          </p:cNvSpPr>
          <p:nvPr/>
        </p:nvSpPr>
        <p:spPr bwMode="auto">
          <a:xfrm>
            <a:off x="1839913" y="362185"/>
            <a:ext cx="670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La fabrication du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</a:t>
            </a:r>
            <a:endParaRPr lang="en-US" altLang="fr-FR" sz="3200" b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15D32E5-9860-6D74-C8D2-4D75AF224278}"/>
              </a:ext>
            </a:extLst>
          </p:cNvPr>
          <p:cNvSpPr>
            <a:spLocks/>
          </p:cNvSpPr>
          <p:nvPr/>
        </p:nvSpPr>
        <p:spPr bwMode="auto">
          <a:xfrm>
            <a:off x="531813" y="1710501"/>
            <a:ext cx="8013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Les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fèves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sont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maintenant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arrivées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Europe,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elles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vont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pouvoir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être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transformées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 Mais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d’abord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, il faut les </a:t>
            </a:r>
            <a:r>
              <a:rPr lang="en-US" altLang="fr-FR" sz="1800" b="1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nettoyer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, les </a:t>
            </a:r>
            <a:r>
              <a:rPr lang="en-US" altLang="fr-FR" sz="1800" b="1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concasser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(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enlever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la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coque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qui les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protège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) et les </a:t>
            </a:r>
            <a:r>
              <a:rPr lang="en-US" altLang="fr-FR" sz="1800" b="1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torréfier</a:t>
            </a:r>
            <a:r>
              <a:rPr lang="en-US" altLang="fr-FR" sz="1800" b="1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</a:t>
            </a:r>
            <a:endParaRPr lang="fr-FR">
              <a:latin typeface="Gill Sans"/>
            </a:endParaRP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87744045-912C-CA27-7564-E0876C3D36CC}"/>
              </a:ext>
            </a:extLst>
          </p:cNvPr>
          <p:cNvSpPr>
            <a:spLocks/>
          </p:cNvSpPr>
          <p:nvPr/>
        </p:nvSpPr>
        <p:spPr bwMode="auto">
          <a:xfrm>
            <a:off x="4886601" y="3426060"/>
            <a:ext cx="2893484" cy="372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fr-FR" sz="1800" b="1" err="1">
                <a:solidFill>
                  <a:schemeClr val="bg1"/>
                </a:solidFill>
                <a:latin typeface="Gill Sans"/>
              </a:rPr>
              <a:t>Qu'est-ce</a:t>
            </a:r>
            <a:r>
              <a:rPr lang="en-US" altLang="fr-FR" sz="1800" b="1">
                <a:solidFill>
                  <a:schemeClr val="bg1"/>
                </a:solidFill>
                <a:latin typeface="Gill Sans"/>
              </a:rPr>
              <a:t> que la torrefaction ?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8D354B4-28BC-2577-0E78-8FC9D9A16AFE}"/>
              </a:ext>
            </a:extLst>
          </p:cNvPr>
          <p:cNvSpPr>
            <a:spLocks/>
          </p:cNvSpPr>
          <p:nvPr/>
        </p:nvSpPr>
        <p:spPr bwMode="auto">
          <a:xfrm>
            <a:off x="4889500" y="4042362"/>
            <a:ext cx="3898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La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torréfaction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est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une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étape très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importante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: le cacao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est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chauffé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entre 100 et 140°C pendant 20 à 30 minutes. Il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devient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alors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liquide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et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permet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libérer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les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arômes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du cacao. </a:t>
            </a:r>
            <a:endParaRPr lang="fr-FR">
              <a:solidFill>
                <a:schemeClr val="bg1"/>
              </a:solidFill>
              <a:latin typeface="Gill Sans"/>
            </a:endParaRPr>
          </a:p>
        </p:txBody>
      </p:sp>
      <p:pic>
        <p:nvPicPr>
          <p:cNvPr id="4098" name="Picture 2" descr="François Pralus, l'aventurier du chocolat - Edélices">
            <a:extLst>
              <a:ext uri="{FF2B5EF4-FFF2-40B4-BE49-F238E27FC236}">
                <a16:creationId xmlns:a16="http://schemas.microsoft.com/office/drawing/2014/main" id="{6DED7685-E85B-F51B-0952-79035A03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2" y="3552383"/>
            <a:ext cx="4685270" cy="29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>
            <a:extLst>
              <a:ext uri="{FF2B5EF4-FFF2-40B4-BE49-F238E27FC236}">
                <a16:creationId xmlns:a16="http://schemas.microsoft.com/office/drawing/2014/main" id="{5808FB0B-1A50-A600-7DA8-EDFF60AD5F5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861425" y="6454775"/>
            <a:ext cx="2825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fld id="{AC7D6531-CC67-47E0-960B-04F1CC1FCEC5}" type="slidenum">
              <a:rPr lang="en-US" altLang="fr-FR" sz="1200">
                <a:solidFill>
                  <a:srgbClr val="878787"/>
                </a:solidFill>
                <a:latin typeface="Gill Sans"/>
                <a:cs typeface="Lucida Grande" charset="0"/>
                <a:sym typeface="Lucida Grande" charset="0"/>
              </a:rPr>
              <a:pPr>
                <a:lnSpc>
                  <a:spcPct val="150000"/>
                </a:lnSpc>
              </a:pPr>
              <a:t>7</a:t>
            </a:fld>
            <a:endParaRPr lang="en-US" altLang="fr-FR" sz="1200">
              <a:solidFill>
                <a:srgbClr val="878787"/>
              </a:solidFill>
              <a:latin typeface="Gill Sans"/>
              <a:cs typeface="Lucida Grande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05640B6D-0C37-B15B-E344-92EE0B100492}"/>
              </a:ext>
            </a:extLst>
          </p:cNvPr>
          <p:cNvSpPr>
            <a:spLocks/>
          </p:cNvSpPr>
          <p:nvPr/>
        </p:nvSpPr>
        <p:spPr bwMode="auto">
          <a:xfrm>
            <a:off x="1936750" y="447675"/>
            <a:ext cx="670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La fabrication du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endParaRPr lang="en-US" altLang="fr-FR" sz="3200" b="1" err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9CC7C86-99CA-2093-8FCB-F99E9F4398B7}"/>
              </a:ext>
            </a:extLst>
          </p:cNvPr>
          <p:cNvSpPr>
            <a:spLocks/>
          </p:cNvSpPr>
          <p:nvPr/>
        </p:nvSpPr>
        <p:spPr bwMode="auto">
          <a:xfrm>
            <a:off x="730250" y="1819275"/>
            <a:ext cx="79121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Après la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torréfaction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, le cacao passe dans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une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presse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et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ressort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cette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manière : </a:t>
            </a:r>
            <a:endParaRPr lang="fr-FR" sz="1800" i="1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295" name="Rectangle 5">
            <a:extLst>
              <a:ext uri="{FF2B5EF4-FFF2-40B4-BE49-F238E27FC236}">
                <a16:creationId xmlns:a16="http://schemas.microsoft.com/office/drawing/2014/main" id="{91EC028A-DDB4-E966-9540-990020B640DF}"/>
              </a:ext>
            </a:extLst>
          </p:cNvPr>
          <p:cNvSpPr>
            <a:spLocks/>
          </p:cNvSpPr>
          <p:nvPr/>
        </p:nvSpPr>
        <p:spPr bwMode="auto">
          <a:xfrm>
            <a:off x="5796643" y="3598521"/>
            <a:ext cx="1945533" cy="372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Qu’est-ce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que </a:t>
            </a:r>
            <a:r>
              <a:rPr lang="en-US" altLang="fr-FR" sz="18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c’est</a:t>
            </a:r>
            <a:r>
              <a:rPr lang="en-US" altLang="fr-FR" sz="18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?</a:t>
            </a:r>
            <a:endParaRPr lang="fr-FR" sz="180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BEC32E5-4954-F6F7-B0AA-34F46F6077D0}"/>
              </a:ext>
            </a:extLst>
          </p:cNvPr>
          <p:cNvSpPr>
            <a:spLocks/>
          </p:cNvSpPr>
          <p:nvPr/>
        </p:nvSpPr>
        <p:spPr bwMode="auto">
          <a:xfrm>
            <a:off x="5796673" y="4444710"/>
            <a:ext cx="1828578" cy="3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Le beurre de cacao </a:t>
            </a:r>
            <a:endParaRPr lang="fr-FR">
              <a:solidFill>
                <a:schemeClr val="bg1"/>
              </a:solidFill>
              <a:latin typeface="Gill Sans"/>
            </a:endParaRPr>
          </a:p>
        </p:txBody>
      </p:sp>
      <p:pic>
        <p:nvPicPr>
          <p:cNvPr id="3" name="Image 2" descr="Une image contenant intérieur, personne, évier, Ustensiles de cuisine et de cuisson au four&#10;&#10;Description générée automatiquement">
            <a:extLst>
              <a:ext uri="{FF2B5EF4-FFF2-40B4-BE49-F238E27FC236}">
                <a16:creationId xmlns:a16="http://schemas.microsoft.com/office/drawing/2014/main" id="{8DBC2C33-8E1C-A414-DA32-D26AC3E6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8" b="-270"/>
          <a:stretch/>
        </p:blipFill>
        <p:spPr>
          <a:xfrm>
            <a:off x="468018" y="2975912"/>
            <a:ext cx="4769555" cy="36060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B50F94D8-55DA-75AB-30E3-4E05D69BBB7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861425" y="6454775"/>
            <a:ext cx="2825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fld id="{C9443F3E-1599-4EEF-BB41-546B5C0CC7D1}" type="slidenum">
              <a:rPr lang="en-US" altLang="fr-FR" sz="1200">
                <a:solidFill>
                  <a:srgbClr val="878787"/>
                </a:solidFill>
                <a:latin typeface="Gill Sans"/>
                <a:cs typeface="Lucida Grande" charset="0"/>
                <a:sym typeface="Lucida Grande" charset="0"/>
              </a:rPr>
              <a:pPr>
                <a:lnSpc>
                  <a:spcPct val="150000"/>
                </a:lnSpc>
              </a:pPr>
              <a:t>8</a:t>
            </a:fld>
            <a:endParaRPr lang="en-US" altLang="fr-FR" sz="1200">
              <a:solidFill>
                <a:srgbClr val="878787"/>
              </a:solidFill>
              <a:latin typeface="Gill Sans"/>
              <a:cs typeface="Lucida Grande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F885CD04-7A40-F806-3CA9-E59B83880F74}"/>
              </a:ext>
            </a:extLst>
          </p:cNvPr>
          <p:cNvSpPr>
            <a:spLocks/>
          </p:cNvSpPr>
          <p:nvPr/>
        </p:nvSpPr>
        <p:spPr bwMode="auto">
          <a:xfrm>
            <a:off x="1641738" y="444265"/>
            <a:ext cx="670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La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recette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du </a:t>
            </a:r>
            <a:r>
              <a:rPr lang="en-US" altLang="fr-FR" sz="32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 </a:t>
            </a:r>
            <a:endParaRPr lang="en-US" altLang="fr-FR" sz="3200" b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50B956F9-CA46-AEF9-D1D3-CE228A234174}"/>
              </a:ext>
            </a:extLst>
          </p:cNvPr>
          <p:cNvSpPr>
            <a:spLocks/>
          </p:cNvSpPr>
          <p:nvPr/>
        </p:nvSpPr>
        <p:spPr bwMode="auto">
          <a:xfrm>
            <a:off x="1072444" y="1714970"/>
            <a:ext cx="6273769" cy="372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Pour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fabriquer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du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, on a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besoin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2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ingrédients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Lesquels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?</a:t>
            </a:r>
            <a:endParaRPr lang="en-US" altLang="fr-FR" sz="1800" i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0A10C85-7701-D5BB-1A28-77987E0B432F}"/>
              </a:ext>
            </a:extLst>
          </p:cNvPr>
          <p:cNvSpPr>
            <a:spLocks/>
          </p:cNvSpPr>
          <p:nvPr/>
        </p:nvSpPr>
        <p:spPr bwMode="auto">
          <a:xfrm>
            <a:off x="2014449" y="5447442"/>
            <a:ext cx="800860" cy="3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sym typeface="Lucida Grande" charset="0"/>
              </a:rPr>
              <a:t>Le cacao</a:t>
            </a:r>
            <a:endParaRPr lang="fr-FR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A2B48851-1C44-E8FF-3F85-B7DF08BD234D}"/>
              </a:ext>
            </a:extLst>
          </p:cNvPr>
          <p:cNvSpPr>
            <a:spLocks/>
          </p:cNvSpPr>
          <p:nvPr/>
        </p:nvSpPr>
        <p:spPr bwMode="auto">
          <a:xfrm>
            <a:off x="6273545" y="5447442"/>
            <a:ext cx="768031" cy="3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sym typeface="Lucida Grande" charset="0"/>
              </a:rPr>
              <a:t>Le sucre</a:t>
            </a:r>
            <a:endParaRPr lang="fr-FR"/>
          </a:p>
        </p:txBody>
      </p:sp>
      <p:pic>
        <p:nvPicPr>
          <p:cNvPr id="6146" name="Picture 2" descr="La Côte d'Ivoire a transformé 293 000 tonnes de cacao à fin mars 2021">
            <a:extLst>
              <a:ext uri="{FF2B5EF4-FFF2-40B4-BE49-F238E27FC236}">
                <a16:creationId xmlns:a16="http://schemas.microsoft.com/office/drawing/2014/main" id="{B09DE542-BDE3-3552-12AC-5A21371C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8" y="2599549"/>
            <a:ext cx="41452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cres : nos astuces pour manger moins de sucre">
            <a:extLst>
              <a:ext uri="{FF2B5EF4-FFF2-40B4-BE49-F238E27FC236}">
                <a16:creationId xmlns:a16="http://schemas.microsoft.com/office/drawing/2014/main" id="{3D10F5F1-2A47-ADD6-1C63-FE6D43EA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45" y="2599549"/>
            <a:ext cx="4145280" cy="256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246" grpId="0"/>
      <p:bldP spid="102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>
            <a:extLst>
              <a:ext uri="{FF2B5EF4-FFF2-40B4-BE49-F238E27FC236}">
                <a16:creationId xmlns:a16="http://schemas.microsoft.com/office/drawing/2014/main" id="{59F64751-19E1-EE31-675C-3E4A5BF82A0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861425" y="6454775"/>
            <a:ext cx="2825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fld id="{638C8D2A-374F-4B37-9020-C85B9CEC28CE}" type="slidenum">
              <a:rPr lang="en-US" altLang="fr-FR" sz="1200">
                <a:solidFill>
                  <a:srgbClr val="878787"/>
                </a:solidFill>
                <a:latin typeface="Gill Sans"/>
                <a:cs typeface="Lucida Grande" charset="0"/>
                <a:sym typeface="Lucida Grande" charset="0"/>
              </a:rPr>
              <a:pPr>
                <a:lnSpc>
                  <a:spcPct val="150000"/>
                </a:lnSpc>
              </a:pPr>
              <a:t>9</a:t>
            </a:fld>
            <a:endParaRPr lang="en-US" altLang="fr-FR" sz="1200">
              <a:solidFill>
                <a:srgbClr val="878787"/>
              </a:solidFill>
              <a:latin typeface="Gill Sans"/>
              <a:cs typeface="Lucida Grande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D2C45AB5-4932-D2C3-56DF-BB3373FE8590}"/>
              </a:ext>
            </a:extLst>
          </p:cNvPr>
          <p:cNvSpPr>
            <a:spLocks/>
          </p:cNvSpPr>
          <p:nvPr/>
        </p:nvSpPr>
        <p:spPr bwMode="auto">
          <a:xfrm>
            <a:off x="2131807" y="453672"/>
            <a:ext cx="670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32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 que gagne les producteurs</a:t>
            </a:r>
            <a:endParaRPr lang="fr-FR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E3C91450-1A62-3C06-500B-8F512674223D}"/>
              </a:ext>
            </a:extLst>
          </p:cNvPr>
          <p:cNvSpPr>
            <a:spLocks/>
          </p:cNvSpPr>
          <p:nvPr/>
        </p:nvSpPr>
        <p:spPr bwMode="auto">
          <a:xfrm>
            <a:off x="337726" y="1538817"/>
            <a:ext cx="8604696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Lorsque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tu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achètes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une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tablette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chocolat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Europe,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tu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payes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environ 3€,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mais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les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producteurs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en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Côte d’Ivoire (par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exemple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la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famille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d’Aminata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), ne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sont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payé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que </a:t>
            </a:r>
            <a:r>
              <a:rPr lang="en-US" altLang="fr-FR" sz="1800" b="1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6% de </a:t>
            </a:r>
            <a:r>
              <a:rPr lang="en-US" altLang="fr-FR" sz="1800" b="1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</a:t>
            </a:r>
            <a:r>
              <a:rPr lang="en-US" altLang="fr-FR" sz="1800" b="1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prix. </a:t>
            </a:r>
            <a:endParaRPr lang="en-US" altLang="fr-FR" sz="1800" b="1" i="1">
              <a:solidFill>
                <a:schemeClr val="bg1"/>
              </a:solidFill>
              <a:latin typeface="Gill Sans"/>
              <a:cs typeface="Lucida Grande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Essayons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de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calculer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ensemble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combien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ils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sont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i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payés</a:t>
            </a:r>
            <a:r>
              <a:rPr lang="en-US" altLang="fr-FR" sz="1800" i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...</a:t>
            </a:r>
            <a:endParaRPr lang="en-US" altLang="fr-FR" sz="1800" i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EF47E8AD-20B7-3613-EB1B-F9CCA52FF965}"/>
              </a:ext>
            </a:extLst>
          </p:cNvPr>
          <p:cNvSpPr>
            <a:spLocks/>
          </p:cNvSpPr>
          <p:nvPr/>
        </p:nvSpPr>
        <p:spPr bwMode="auto">
          <a:xfrm>
            <a:off x="523889" y="3642812"/>
            <a:ext cx="3643959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Pour résoudre ce problème, il faut faire un pourcentage, tu peux t’aider de ta calculatrice si tu veux ! </a:t>
            </a:r>
            <a:endParaRPr lang="fr-FR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0E2A9377-463A-293F-E75E-D07A2CCA0348}"/>
              </a:ext>
            </a:extLst>
          </p:cNvPr>
          <p:cNvSpPr>
            <a:spLocks/>
          </p:cNvSpPr>
          <p:nvPr/>
        </p:nvSpPr>
        <p:spPr bwMode="auto">
          <a:xfrm>
            <a:off x="6802189" y="3466008"/>
            <a:ext cx="1628676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36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(3 x 6)</a:t>
            </a:r>
            <a:endParaRPr lang="fr-FR"/>
          </a:p>
          <a:p>
            <a:pPr eaLnBrk="1" hangingPunct="1">
              <a:lnSpc>
                <a:spcPct val="150000"/>
              </a:lnSpc>
            </a:pPr>
            <a:r>
              <a:rPr lang="en-US" altLang="fr-FR" sz="36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 100</a:t>
            </a:r>
            <a:endParaRPr lang="en-US" altLang="fr-FR" sz="3600" b="1">
              <a:solidFill>
                <a:schemeClr val="bg1"/>
              </a:solidFill>
              <a:latin typeface="Gill Sans"/>
              <a:cs typeface="Lucida Grande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8ECF2BD-4DF4-EFD8-8D7E-5B93C784AB8B}"/>
              </a:ext>
            </a:extLst>
          </p:cNvPr>
          <p:cNvSpPr>
            <a:spLocks/>
          </p:cNvSpPr>
          <p:nvPr/>
        </p:nvSpPr>
        <p:spPr bwMode="auto">
          <a:xfrm>
            <a:off x="849304" y="5571465"/>
            <a:ext cx="73451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Tu dois avoir trouvé environ </a:t>
            </a:r>
            <a:r>
              <a:rPr lang="en-US" altLang="fr-FR" sz="1900" b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0,18 centimes </a:t>
            </a:r>
            <a:r>
              <a:rPr lang="en-US" altLang="fr-FR" sz="1900" b="1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d’euros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...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C’est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</a:t>
            </a:r>
            <a:r>
              <a:rPr lang="en-US" altLang="fr-FR" sz="1800" err="1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ce</a:t>
            </a:r>
            <a:r>
              <a:rPr lang="en-US" altLang="fr-FR" sz="1800">
                <a:solidFill>
                  <a:schemeClr val="bg1"/>
                </a:solidFill>
                <a:latin typeface="Gill Sans"/>
                <a:cs typeface="Lucida Grande" charset="0"/>
                <a:sym typeface="Lucida Grande" charset="0"/>
              </a:rPr>
              <a:t> que les parents d’Aminata reçoivent pour une tablette de chocolat achetée…</a:t>
            </a:r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C42CFEA-75D7-C9AF-B923-5B88CC8A3DB0}"/>
              </a:ext>
            </a:extLst>
          </p:cNvPr>
          <p:cNvCxnSpPr/>
          <p:nvPr/>
        </p:nvCxnSpPr>
        <p:spPr>
          <a:xfrm>
            <a:off x="6873697" y="4388287"/>
            <a:ext cx="11736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22A1AB53-3A67-EA93-7B98-ED5B7854A128}"/>
              </a:ext>
            </a:extLst>
          </p:cNvPr>
          <p:cNvSpPr/>
          <p:nvPr/>
        </p:nvSpPr>
        <p:spPr>
          <a:xfrm>
            <a:off x="4747345" y="4069363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endParaRPr lang="fr-FR">
              <a:latin typeface="Gill San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- Vide">
  <a:themeElements>
    <a:clrScheme name="">
      <a:dk1>
        <a:srgbClr val="000000"/>
      </a:dk1>
      <a:lt1>
        <a:srgbClr val="00B05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D4B3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V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VSF-presentation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B5AC465-81A4-4B4D-8FE6-78A10F251720}" vid="{B4F9E4F2-F615-394B-A6D3-B32E273EC25E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E08499350CC40BAFF28D893C0009D" ma:contentTypeVersion="13" ma:contentTypeDescription="Crée un document." ma:contentTypeScope="" ma:versionID="8e66ced454e1e96255e2b910e5e6aae1">
  <xsd:schema xmlns:xsd="http://www.w3.org/2001/XMLSchema" xmlns:xs="http://www.w3.org/2001/XMLSchema" xmlns:p="http://schemas.microsoft.com/office/2006/metadata/properties" xmlns:ns2="5dfbad55-35f1-4915-9cb1-2a4ae9819e19" xmlns:ns3="db850c84-abac-47ab-a71d-c7a0225cb758" targetNamespace="http://schemas.microsoft.com/office/2006/metadata/properties" ma:root="true" ma:fieldsID="b271dd29deef00f1ad5eba08f20da2fb" ns2:_="" ns3:_="">
    <xsd:import namespace="5dfbad55-35f1-4915-9cb1-2a4ae9819e19"/>
    <xsd:import namespace="db850c84-abac-47ab-a71d-c7a0225cb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bad55-35f1-4915-9cb1-2a4ae9819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9afb672-b4ba-4b3f-b1ed-697a383fd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50c84-abac-47ab-a71d-c7a0225cb7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55e981-0a43-43c0-90d5-533a8bbd4aa9}" ma:internalName="TaxCatchAll" ma:showField="CatchAllData" ma:web="db850c84-abac-47ab-a71d-c7a0225cb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fbad55-35f1-4915-9cb1-2a4ae9819e19">
      <Terms xmlns="http://schemas.microsoft.com/office/infopath/2007/PartnerControls"/>
    </lcf76f155ced4ddcb4097134ff3c332f>
    <TaxCatchAll xmlns="db850c84-abac-47ab-a71d-c7a0225cb7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DA01F1-1EE3-4D2D-8885-508D2890A5FA}">
  <ds:schemaRefs>
    <ds:schemaRef ds:uri="5dfbad55-35f1-4915-9cb1-2a4ae9819e19"/>
    <ds:schemaRef ds:uri="db850c84-abac-47ab-a71d-c7a0225cb7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F728D3-43A7-4D1B-BA47-87F8B20214B0}">
  <ds:schemaRefs>
    <ds:schemaRef ds:uri="5dfbad55-35f1-4915-9cb1-2a4ae9819e19"/>
    <ds:schemaRef ds:uri="db850c84-abac-47ab-a71d-c7a0225cb7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89ED8B-3471-4998-A73F-262B44ED7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(4:3)</PresentationFormat>
  <Slides>13</Slides>
  <Notes>2</Notes>
  <HiddenSlides>0</HiddenSlide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Default - Vide</vt:lpstr>
      <vt:lpstr>AVSF-presentation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 jarriges</dc:creator>
  <cp:revision>13</cp:revision>
  <dcterms:modified xsi:type="dcterms:W3CDTF">2023-11-08T09:19:42Z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0x0101000B2E08499350CC40BAFF28D893C0009D</vt:lpwstr>
  </property>
  <property fmtid="{D5CDD505-2E9C-101B-9397-08002B2CF9AE}" pid="3" name="MediaServiceImageTags">
    <vt:lpwstr/>
  </property>
</Properties>
</file>