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4"/>
    <p:sldMasterId id="2147483649" r:id="rId5"/>
  </p:sldMasterIdLst>
  <p:notesMasterIdLst>
    <p:notesMasterId r:id="rId27"/>
  </p:notesMasterIdLst>
  <p:sldIdLst>
    <p:sldId id="256" r:id="rId6"/>
    <p:sldId id="272" r:id="rId7"/>
    <p:sldId id="259" r:id="rId8"/>
    <p:sldId id="260" r:id="rId9"/>
    <p:sldId id="274" r:id="rId10"/>
    <p:sldId id="263" r:id="rId11"/>
    <p:sldId id="278" r:id="rId12"/>
    <p:sldId id="280" r:id="rId13"/>
    <p:sldId id="261" r:id="rId14"/>
    <p:sldId id="273" r:id="rId15"/>
    <p:sldId id="265" r:id="rId16"/>
    <p:sldId id="276" r:id="rId17"/>
    <p:sldId id="262" r:id="rId18"/>
    <p:sldId id="281" r:id="rId19"/>
    <p:sldId id="275" r:id="rId20"/>
    <p:sldId id="266" r:id="rId21"/>
    <p:sldId id="267" r:id="rId22"/>
    <p:sldId id="268" r:id="rId23"/>
    <p:sldId id="269" r:id="rId24"/>
    <p:sldId id="270" r:id="rId25"/>
    <p:sldId id="271" r:id="rId26"/>
  </p:sldIdLst>
  <p:sldSz cx="12192000" cy="6858000"/>
  <p:notesSz cx="7559675" cy="10691813"/>
  <p:defaultTextStyle>
    <a:defPPr>
      <a:defRPr lang="en-GB"/>
    </a:defPPr>
    <a:lvl1pPr algn="l" defTabSz="449263" rtl="0" fontAlgn="base" hangingPunct="0">
      <a:lnSpc>
        <a:spcPct val="93000"/>
      </a:lnSpc>
      <a:spcBef>
        <a:spcPts val="13"/>
      </a:spcBef>
      <a:spcAft>
        <a:spcPts val="13"/>
      </a:spcAft>
      <a:buClr>
        <a:srgbClr val="000000"/>
      </a:buClr>
      <a:buSzPct val="100000"/>
      <a:buFont typeface="Times New Roman" panose="02020603050405020304" pitchFamily="18" charset="0"/>
      <a:defRPr kern="1200">
        <a:solidFill>
          <a:schemeClr val="tx1"/>
        </a:solidFill>
        <a:latin typeface="Arial" panose="020B0604020202020204" pitchFamily="34" charset="0"/>
        <a:ea typeface="Microsoft YaHei" panose="020B0503020204020204" pitchFamily="34" charset="-122"/>
        <a:cs typeface="+mn-cs"/>
      </a:defRPr>
    </a:lvl1pPr>
    <a:lvl2pPr marL="742950" indent="-285750" algn="l" defTabSz="449263" rtl="0" fontAlgn="base" hangingPunct="0">
      <a:lnSpc>
        <a:spcPct val="93000"/>
      </a:lnSpc>
      <a:spcBef>
        <a:spcPts val="13"/>
      </a:spcBef>
      <a:spcAft>
        <a:spcPts val="13"/>
      </a:spcAft>
      <a:buClr>
        <a:srgbClr val="000000"/>
      </a:buClr>
      <a:buSzPct val="100000"/>
      <a:buFont typeface="Times New Roman" panose="02020603050405020304" pitchFamily="18" charset="0"/>
      <a:defRPr kern="1200">
        <a:solidFill>
          <a:schemeClr val="tx1"/>
        </a:solidFill>
        <a:latin typeface="Arial" panose="020B0604020202020204" pitchFamily="34" charset="0"/>
        <a:ea typeface="Microsoft YaHei" panose="020B0503020204020204" pitchFamily="34" charset="-122"/>
        <a:cs typeface="+mn-cs"/>
      </a:defRPr>
    </a:lvl2pPr>
    <a:lvl3pPr marL="1143000" indent="-228600" algn="l" defTabSz="449263" rtl="0" fontAlgn="base" hangingPunct="0">
      <a:lnSpc>
        <a:spcPct val="93000"/>
      </a:lnSpc>
      <a:spcBef>
        <a:spcPts val="13"/>
      </a:spcBef>
      <a:spcAft>
        <a:spcPts val="13"/>
      </a:spcAft>
      <a:buClr>
        <a:srgbClr val="000000"/>
      </a:buClr>
      <a:buSzPct val="100000"/>
      <a:buFont typeface="Times New Roman" panose="02020603050405020304" pitchFamily="18" charset="0"/>
      <a:defRPr kern="1200">
        <a:solidFill>
          <a:schemeClr val="tx1"/>
        </a:solidFill>
        <a:latin typeface="Arial" panose="020B0604020202020204" pitchFamily="34" charset="0"/>
        <a:ea typeface="Microsoft YaHei" panose="020B0503020204020204" pitchFamily="34" charset="-122"/>
        <a:cs typeface="+mn-cs"/>
      </a:defRPr>
    </a:lvl3pPr>
    <a:lvl4pPr marL="1600200" indent="-228600" algn="l" defTabSz="449263" rtl="0" fontAlgn="base" hangingPunct="0">
      <a:lnSpc>
        <a:spcPct val="93000"/>
      </a:lnSpc>
      <a:spcBef>
        <a:spcPts val="13"/>
      </a:spcBef>
      <a:spcAft>
        <a:spcPts val="13"/>
      </a:spcAft>
      <a:buClr>
        <a:srgbClr val="000000"/>
      </a:buClr>
      <a:buSzPct val="100000"/>
      <a:buFont typeface="Times New Roman" panose="02020603050405020304" pitchFamily="18" charset="0"/>
      <a:defRPr kern="1200">
        <a:solidFill>
          <a:schemeClr val="tx1"/>
        </a:solidFill>
        <a:latin typeface="Arial" panose="020B0604020202020204" pitchFamily="34" charset="0"/>
        <a:ea typeface="Microsoft YaHei" panose="020B0503020204020204" pitchFamily="34" charset="-122"/>
        <a:cs typeface="+mn-cs"/>
      </a:defRPr>
    </a:lvl4pPr>
    <a:lvl5pPr marL="2057400" indent="-228600" algn="l" defTabSz="449263" rtl="0" fontAlgn="base" hangingPunct="0">
      <a:lnSpc>
        <a:spcPct val="93000"/>
      </a:lnSpc>
      <a:spcBef>
        <a:spcPts val="13"/>
      </a:spcBef>
      <a:spcAft>
        <a:spcPts val="13"/>
      </a:spcAft>
      <a:buClr>
        <a:srgbClr val="000000"/>
      </a:buClr>
      <a:buSzPct val="100000"/>
      <a:buFont typeface="Times New Roman" panose="02020603050405020304" pitchFamily="18" charset="0"/>
      <a:defRPr kern="1200">
        <a:solidFill>
          <a:schemeClr val="tx1"/>
        </a:solidFill>
        <a:latin typeface="Arial" panose="020B0604020202020204" pitchFamily="34" charset="0"/>
        <a:ea typeface="Microsoft YaHei" panose="020B0503020204020204" pitchFamily="34" charset="-122"/>
        <a:cs typeface="+mn-cs"/>
      </a:defRPr>
    </a:lvl5pPr>
    <a:lvl6pPr marL="2286000" algn="l" defTabSz="914400" rtl="0" eaLnBrk="1" latinLnBrk="0" hangingPunct="1">
      <a:defRPr kern="1200">
        <a:solidFill>
          <a:schemeClr val="tx1"/>
        </a:solidFill>
        <a:latin typeface="Arial" panose="020B0604020202020204" pitchFamily="34" charset="0"/>
        <a:ea typeface="Microsoft YaHei" panose="020B0503020204020204" pitchFamily="34" charset="-122"/>
        <a:cs typeface="+mn-cs"/>
      </a:defRPr>
    </a:lvl6pPr>
    <a:lvl7pPr marL="2743200" algn="l" defTabSz="914400" rtl="0" eaLnBrk="1" latinLnBrk="0" hangingPunct="1">
      <a:defRPr kern="1200">
        <a:solidFill>
          <a:schemeClr val="tx1"/>
        </a:solidFill>
        <a:latin typeface="Arial" panose="020B0604020202020204" pitchFamily="34" charset="0"/>
        <a:ea typeface="Microsoft YaHei" panose="020B0503020204020204" pitchFamily="34" charset="-122"/>
        <a:cs typeface="+mn-cs"/>
      </a:defRPr>
    </a:lvl7pPr>
    <a:lvl8pPr marL="3200400" algn="l" defTabSz="914400" rtl="0" eaLnBrk="1" latinLnBrk="0" hangingPunct="1">
      <a:defRPr kern="1200">
        <a:solidFill>
          <a:schemeClr val="tx1"/>
        </a:solidFill>
        <a:latin typeface="Arial" panose="020B0604020202020204" pitchFamily="34" charset="0"/>
        <a:ea typeface="Microsoft YaHei" panose="020B0503020204020204" pitchFamily="34" charset="-122"/>
        <a:cs typeface="+mn-cs"/>
      </a:defRPr>
    </a:lvl8pPr>
    <a:lvl9pPr marL="3657600" algn="l" defTabSz="914400" rtl="0" eaLnBrk="1" latinLnBrk="0" hangingPunct="1">
      <a:defRPr kern="1200">
        <a:solidFill>
          <a:schemeClr val="tx1"/>
        </a:solidFill>
        <a:latin typeface="Arial" panose="020B0604020202020204" pitchFamily="34" charset="0"/>
        <a:ea typeface="Microsoft YaHei" panose="020B0503020204020204" pitchFamily="34" charset="-122"/>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FF9999"/>
    <a:srgbClr val="FF3300"/>
    <a:srgbClr val="FF66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5970" autoAdjust="0"/>
  </p:normalViewPr>
  <p:slideViewPr>
    <p:cSldViewPr>
      <p:cViewPr varScale="1">
        <p:scale>
          <a:sx n="74" d="100"/>
          <a:sy n="74" d="100"/>
        </p:scale>
        <p:origin x="1013" y="58"/>
      </p:cViewPr>
      <p:guideLst>
        <p:guide orient="horz" pos="2160"/>
        <p:guide pos="3840"/>
      </p:guideLst>
    </p:cSldViewPr>
  </p:slideViewPr>
  <p:outlineViewPr>
    <p:cViewPr varScale="1">
      <p:scale>
        <a:sx n="170" d="200"/>
        <a:sy n="170" d="200"/>
      </p:scale>
      <p:origin x="-780" y="-84"/>
    </p:cViewPr>
  </p:outlineViewPr>
  <p:notesTextViewPr>
    <p:cViewPr>
      <p:scale>
        <a:sx n="1" d="1"/>
        <a:sy n="1" d="1"/>
      </p:scale>
      <p:origin x="0" y="0"/>
    </p:cViewPr>
  </p:notesTextViewPr>
  <p:notesViewPr>
    <p:cSldViewPr>
      <p:cViewPr varScale="1">
        <p:scale>
          <a:sx n="59" d="100"/>
          <a:sy n="59" d="100"/>
        </p:scale>
        <p:origin x="-1752" y="-72"/>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 Type="http://schemas.openxmlformats.org/officeDocument/2006/relationships/customXml" Target="../customXml/item3.xml"/><Relationship Id="rId21" Type="http://schemas.openxmlformats.org/officeDocument/2006/relationships/slide" Target="slides/slide16.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microsoft.com/office/2016/11/relationships/changesInfo" Target="changesInfos/changesInfo1.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presProps" Target="presProps.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notesMaster" Target="notesMasters/notesMaster1.xml"/><Relationship Id="rId30"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Bertrand MATHIEU" userId="3ad2500c-3c0e-43eb-b227-135d3a4c1d08" providerId="ADAL" clId="{8F97F87E-2F20-4A30-8F5E-3813AAE6E558}"/>
    <pc:docChg chg="undo custSel modSld">
      <pc:chgData name="Bertrand MATHIEU" userId="3ad2500c-3c0e-43eb-b227-135d3a4c1d08" providerId="ADAL" clId="{8F97F87E-2F20-4A30-8F5E-3813AAE6E558}" dt="2023-10-18T01:10:00.325" v="21" actId="20577"/>
      <pc:docMkLst>
        <pc:docMk/>
      </pc:docMkLst>
      <pc:sldChg chg="modSp mod">
        <pc:chgData name="Bertrand MATHIEU" userId="3ad2500c-3c0e-43eb-b227-135d3a4c1d08" providerId="ADAL" clId="{8F97F87E-2F20-4A30-8F5E-3813AAE6E558}" dt="2023-10-18T01:09:02.298" v="17" actId="20577"/>
        <pc:sldMkLst>
          <pc:docMk/>
          <pc:sldMk cId="756395612" sldId="273"/>
        </pc:sldMkLst>
        <pc:spChg chg="mod">
          <ac:chgData name="Bertrand MATHIEU" userId="3ad2500c-3c0e-43eb-b227-135d3a4c1d08" providerId="ADAL" clId="{8F97F87E-2F20-4A30-8F5E-3813AAE6E558}" dt="2023-10-18T01:09:02.298" v="17" actId="20577"/>
          <ac:spMkLst>
            <pc:docMk/>
            <pc:sldMk cId="756395612" sldId="273"/>
            <ac:spMk id="2" creationId="{33B278E6-1819-0A22-787F-77073CC01127}"/>
          </ac:spMkLst>
        </pc:spChg>
      </pc:sldChg>
      <pc:sldChg chg="modSp mod">
        <pc:chgData name="Bertrand MATHIEU" userId="3ad2500c-3c0e-43eb-b227-135d3a4c1d08" providerId="ADAL" clId="{8F97F87E-2F20-4A30-8F5E-3813AAE6E558}" dt="2023-10-18T01:06:37.645" v="7" actId="313"/>
        <pc:sldMkLst>
          <pc:docMk/>
          <pc:sldMk cId="2206180374" sldId="278"/>
        </pc:sldMkLst>
        <pc:spChg chg="mod">
          <ac:chgData name="Bertrand MATHIEU" userId="3ad2500c-3c0e-43eb-b227-135d3a4c1d08" providerId="ADAL" clId="{8F97F87E-2F20-4A30-8F5E-3813AAE6E558}" dt="2023-10-18T01:06:37.645" v="7" actId="313"/>
          <ac:spMkLst>
            <pc:docMk/>
            <pc:sldMk cId="2206180374" sldId="278"/>
            <ac:spMk id="3" creationId="{48E378C1-284C-EB37-46EB-B47EDB01B67D}"/>
          </ac:spMkLst>
        </pc:spChg>
      </pc:sldChg>
      <pc:sldChg chg="modSp mod">
        <pc:chgData name="Bertrand MATHIEU" userId="3ad2500c-3c0e-43eb-b227-135d3a4c1d08" providerId="ADAL" clId="{8F97F87E-2F20-4A30-8F5E-3813AAE6E558}" dt="2023-10-18T01:10:00.325" v="21" actId="20577"/>
        <pc:sldMkLst>
          <pc:docMk/>
          <pc:sldMk cId="4146103173" sldId="281"/>
        </pc:sldMkLst>
        <pc:spChg chg="mod">
          <ac:chgData name="Bertrand MATHIEU" userId="3ad2500c-3c0e-43eb-b227-135d3a4c1d08" providerId="ADAL" clId="{8F97F87E-2F20-4A30-8F5E-3813AAE6E558}" dt="2023-10-18T01:10:00.325" v="21" actId="20577"/>
          <ac:spMkLst>
            <pc:docMk/>
            <pc:sldMk cId="4146103173" sldId="281"/>
            <ac:spMk id="2" creationId="{F91B7EBD-A7E4-CB7B-3C91-FDBF1FF66B90}"/>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8434" name="Rectangle 1">
            <a:extLst>
              <a:ext uri="{FF2B5EF4-FFF2-40B4-BE49-F238E27FC236}">
                <a16:creationId xmlns:a16="http://schemas.microsoft.com/office/drawing/2014/main" id="{141FA17C-8FB7-4425-8629-7D43E1630BFD}"/>
              </a:ext>
            </a:extLst>
          </p:cNvPr>
          <p:cNvSpPr>
            <a:spLocks noGrp="1" noRot="1" noChangeAspect="1" noChangeArrowheads="1"/>
          </p:cNvSpPr>
          <p:nvPr>
            <p:ph type="sldImg"/>
          </p:nvPr>
        </p:nvSpPr>
        <p:spPr bwMode="auto">
          <a:xfrm>
            <a:off x="217488" y="812800"/>
            <a:ext cx="7123112" cy="40068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sp>
      <p:sp>
        <p:nvSpPr>
          <p:cNvPr id="3074" name="Rectangle 2">
            <a:extLst>
              <a:ext uri="{FF2B5EF4-FFF2-40B4-BE49-F238E27FC236}">
                <a16:creationId xmlns:a16="http://schemas.microsoft.com/office/drawing/2014/main" id="{5D0E238C-7259-4C3B-9F17-4A62F3ED6A3C}"/>
              </a:ext>
            </a:extLst>
          </p:cNvPr>
          <p:cNvSpPr>
            <a:spLocks noGrp="1" noChangeArrowheads="1"/>
          </p:cNvSpPr>
          <p:nvPr>
            <p:ph type="body"/>
          </p:nvPr>
        </p:nvSpPr>
        <p:spPr bwMode="auto">
          <a:xfrm>
            <a:off x="755650" y="5078413"/>
            <a:ext cx="6046788" cy="48101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p>
            <a:pPr lvl="0"/>
            <a:endParaRPr lang="fr-FR" noProof="0"/>
          </a:p>
        </p:txBody>
      </p:sp>
      <p:sp>
        <p:nvSpPr>
          <p:cNvPr id="3075" name="Rectangle 3">
            <a:extLst>
              <a:ext uri="{FF2B5EF4-FFF2-40B4-BE49-F238E27FC236}">
                <a16:creationId xmlns:a16="http://schemas.microsoft.com/office/drawing/2014/main" id="{8F474143-97F6-4A24-8989-856619EF4C72}"/>
              </a:ext>
            </a:extLst>
          </p:cNvPr>
          <p:cNvSpPr>
            <a:spLocks noGrp="1" noChangeArrowheads="1"/>
          </p:cNvSpPr>
          <p:nvPr>
            <p:ph type="hdr"/>
          </p:nvPr>
        </p:nvSpPr>
        <p:spPr bwMode="auto">
          <a:xfrm>
            <a:off x="0" y="0"/>
            <a:ext cx="3279775" cy="5334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a:buFont typeface="Times New Roman" pitchFamily="16" charset="0"/>
              <a:buNone/>
              <a:tabLst>
                <a:tab pos="449263" algn="l"/>
                <a:tab pos="898525" algn="l"/>
                <a:tab pos="1347788" algn="l"/>
                <a:tab pos="1797050" algn="l"/>
                <a:tab pos="2246313" algn="l"/>
                <a:tab pos="2695575" algn="l"/>
                <a:tab pos="3144838" algn="l"/>
              </a:tabLst>
              <a:defRPr sz="1400">
                <a:solidFill>
                  <a:srgbClr val="000000"/>
                </a:solidFill>
                <a:latin typeface="Times New Roman" pitchFamily="16" charset="0"/>
                <a:ea typeface="Microsoft YaHei" charset="-122"/>
                <a:cs typeface="Segoe UI" charset="0"/>
              </a:defRPr>
            </a:lvl1pPr>
          </a:lstStyle>
          <a:p>
            <a:pPr>
              <a:defRPr/>
            </a:pPr>
            <a:endParaRPr lang="fr-FR"/>
          </a:p>
        </p:txBody>
      </p:sp>
      <p:sp>
        <p:nvSpPr>
          <p:cNvPr id="3076" name="Rectangle 4">
            <a:extLst>
              <a:ext uri="{FF2B5EF4-FFF2-40B4-BE49-F238E27FC236}">
                <a16:creationId xmlns:a16="http://schemas.microsoft.com/office/drawing/2014/main" id="{ADCD9912-133B-49F6-830D-CE795114FCA2}"/>
              </a:ext>
            </a:extLst>
          </p:cNvPr>
          <p:cNvSpPr>
            <a:spLocks noGrp="1" noChangeArrowheads="1"/>
          </p:cNvSpPr>
          <p:nvPr>
            <p:ph type="dt"/>
          </p:nvPr>
        </p:nvSpPr>
        <p:spPr bwMode="auto">
          <a:xfrm>
            <a:off x="4278313" y="0"/>
            <a:ext cx="3279775" cy="5334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algn="r">
              <a:buFont typeface="Times New Roman" pitchFamily="16" charset="0"/>
              <a:buNone/>
              <a:tabLst>
                <a:tab pos="449263" algn="l"/>
                <a:tab pos="898525" algn="l"/>
                <a:tab pos="1347788" algn="l"/>
                <a:tab pos="1797050" algn="l"/>
                <a:tab pos="2246313" algn="l"/>
                <a:tab pos="2695575" algn="l"/>
                <a:tab pos="3144838" algn="l"/>
              </a:tabLst>
              <a:defRPr sz="1400">
                <a:solidFill>
                  <a:srgbClr val="000000"/>
                </a:solidFill>
                <a:latin typeface="Times New Roman" pitchFamily="16" charset="0"/>
                <a:ea typeface="Microsoft YaHei" charset="-122"/>
                <a:cs typeface="Segoe UI" charset="0"/>
              </a:defRPr>
            </a:lvl1pPr>
          </a:lstStyle>
          <a:p>
            <a:pPr>
              <a:defRPr/>
            </a:pPr>
            <a:endParaRPr lang="fr-FR"/>
          </a:p>
        </p:txBody>
      </p:sp>
      <p:sp>
        <p:nvSpPr>
          <p:cNvPr id="3077" name="Rectangle 5">
            <a:extLst>
              <a:ext uri="{FF2B5EF4-FFF2-40B4-BE49-F238E27FC236}">
                <a16:creationId xmlns:a16="http://schemas.microsoft.com/office/drawing/2014/main" id="{A054528B-C60F-4F4B-B805-331C48DC49B2}"/>
              </a:ext>
            </a:extLst>
          </p:cNvPr>
          <p:cNvSpPr>
            <a:spLocks noGrp="1" noChangeArrowheads="1"/>
          </p:cNvSpPr>
          <p:nvPr>
            <p:ph type="ftr"/>
          </p:nvPr>
        </p:nvSpPr>
        <p:spPr bwMode="auto">
          <a:xfrm>
            <a:off x="0" y="10156825"/>
            <a:ext cx="3279775" cy="5334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bodyPr>
          <a:lstStyle>
            <a:lvl1pPr>
              <a:buFont typeface="Times New Roman" pitchFamily="16" charset="0"/>
              <a:buNone/>
              <a:tabLst>
                <a:tab pos="449263" algn="l"/>
                <a:tab pos="898525" algn="l"/>
                <a:tab pos="1347788" algn="l"/>
                <a:tab pos="1797050" algn="l"/>
                <a:tab pos="2246313" algn="l"/>
                <a:tab pos="2695575" algn="l"/>
                <a:tab pos="3144838" algn="l"/>
              </a:tabLst>
              <a:defRPr sz="1400">
                <a:solidFill>
                  <a:srgbClr val="000000"/>
                </a:solidFill>
                <a:latin typeface="Times New Roman" pitchFamily="16" charset="0"/>
                <a:ea typeface="Microsoft YaHei" charset="-122"/>
                <a:cs typeface="Segoe UI" charset="0"/>
              </a:defRPr>
            </a:lvl1pPr>
          </a:lstStyle>
          <a:p>
            <a:pPr>
              <a:defRPr/>
            </a:pPr>
            <a:endParaRPr lang="fr-FR"/>
          </a:p>
        </p:txBody>
      </p:sp>
      <p:sp>
        <p:nvSpPr>
          <p:cNvPr id="3078" name="Rectangle 6">
            <a:extLst>
              <a:ext uri="{FF2B5EF4-FFF2-40B4-BE49-F238E27FC236}">
                <a16:creationId xmlns:a16="http://schemas.microsoft.com/office/drawing/2014/main" id="{7D5CD557-F422-4278-BB57-3CCE83B66794}"/>
              </a:ext>
            </a:extLst>
          </p:cNvPr>
          <p:cNvSpPr>
            <a:spLocks noGrp="1" noChangeArrowheads="1"/>
          </p:cNvSpPr>
          <p:nvPr>
            <p:ph type="sldNum"/>
          </p:nvPr>
        </p:nvSpPr>
        <p:spPr bwMode="auto">
          <a:xfrm>
            <a:off x="4278313" y="10156825"/>
            <a:ext cx="3279775" cy="5334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bodyPr>
          <a:lstStyle>
            <a:lvl1pPr algn="r">
              <a:tabLst>
                <a:tab pos="449263" algn="l"/>
                <a:tab pos="898525" algn="l"/>
                <a:tab pos="1347788" algn="l"/>
                <a:tab pos="1797050" algn="l"/>
                <a:tab pos="2246313" algn="l"/>
                <a:tab pos="2695575" algn="l"/>
                <a:tab pos="3144838" algn="l"/>
              </a:tabLst>
              <a:defRPr sz="1400">
                <a:solidFill>
                  <a:srgbClr val="000000"/>
                </a:solidFill>
                <a:latin typeface="Times New Roman" panose="02020603050405020304" pitchFamily="18" charset="0"/>
                <a:cs typeface="Segoe UI" panose="020B0502040204020203" pitchFamily="34" charset="0"/>
              </a:defRPr>
            </a:lvl1pPr>
          </a:lstStyle>
          <a:p>
            <a:fld id="{E55A6267-0C20-4D6D-ABD9-8CC002779AE7}" type="slidenum">
              <a:rPr lang="fr-FR" altLang="fr-FR"/>
              <a:t>‹N°›</a:t>
            </a:fld>
            <a:endParaRPr lang="fr-FR" altLang="fr-FR"/>
          </a:p>
        </p:txBody>
      </p:sp>
    </p:spTree>
  </p:cSld>
  <p:clrMap bg1="lt1" tx1="dk1" bg2="lt2" tx2="dk2" accent1="accent1" accent2="accent2" accent3="accent3" accent4="accent4" accent5="accent5" accent6="accent6" hlink="hlink" folHlink="folHlink"/>
  <p:notesStyle>
    <a:lvl1pPr algn="l" defTabSz="449263"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pitchFamily="16" charset="0"/>
        <a:ea typeface="+mn-ea"/>
        <a:cs typeface="+mn-cs"/>
      </a:defRPr>
    </a:lvl1pPr>
    <a:lvl2pPr marL="742950" indent="-285750" algn="l" defTabSz="449263"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pitchFamily="16" charset="0"/>
        <a:ea typeface="+mn-ea"/>
        <a:cs typeface="+mn-cs"/>
      </a:defRPr>
    </a:lvl2pPr>
    <a:lvl3pPr marL="1143000" indent="-228600" algn="l" defTabSz="449263"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pitchFamily="16" charset="0"/>
        <a:ea typeface="+mn-ea"/>
        <a:cs typeface="+mn-cs"/>
      </a:defRPr>
    </a:lvl3pPr>
    <a:lvl4pPr marL="1600200" indent="-228600" algn="l" defTabSz="449263"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pitchFamily="16" charset="0"/>
        <a:ea typeface="+mn-ea"/>
        <a:cs typeface="+mn-cs"/>
      </a:defRPr>
    </a:lvl4pPr>
    <a:lvl5pPr marL="2057400" indent="-228600" algn="l" defTabSz="449263"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pitchFamily="16"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9458" name="Rectangle 6">
            <a:extLst>
              <a:ext uri="{FF2B5EF4-FFF2-40B4-BE49-F238E27FC236}">
                <a16:creationId xmlns:a16="http://schemas.microsoft.com/office/drawing/2014/main" id="{F8696F3E-9F50-4C11-8808-9093E95790F9}"/>
              </a:ext>
            </a:extLst>
          </p:cNvPr>
          <p:cNvSpPr>
            <a:spLocks noGrp="1" noChangeArrowheads="1"/>
          </p:cNvSpPr>
          <p:nvPr>
            <p:ph type="sldNum" sz="quarter"/>
          </p:nvPr>
        </p:nvSpPr>
        <p:spPr>
          <a:noFill/>
          <a:extLst>
            <a:ext uri="{91240B29-F687-4F45-9708-019B960494DF}">
              <a14:hiddenLine xmlns:a14="http://schemas.microsoft.com/office/drawing/2010/main" w="9525">
                <a:solidFill>
                  <a:srgbClr val="3465A4"/>
                </a:solidFill>
                <a:round/>
                <a:headEnd/>
                <a:tailEnd/>
              </a14:hiddenLine>
            </a:ext>
          </a:extLst>
        </p:spPr>
        <p:txBody>
          <a:bodyPr/>
          <a:lstStyle>
            <a:lvl1pPr eaLnBrk="0">
              <a:tabLst>
                <a:tab pos="449263" algn="l"/>
                <a:tab pos="898525" algn="l"/>
                <a:tab pos="1347788" algn="l"/>
                <a:tab pos="1797050" algn="l"/>
                <a:tab pos="2246313" algn="l"/>
                <a:tab pos="2695575" algn="l"/>
                <a:tab pos="3144838" algn="l"/>
              </a:tabLst>
              <a:defRPr>
                <a:solidFill>
                  <a:schemeClr val="tx1"/>
                </a:solidFill>
                <a:latin typeface="Arial" panose="020B0604020202020204" pitchFamily="34" charset="0"/>
                <a:ea typeface="Microsoft YaHei" panose="020B0503020204020204" pitchFamily="34" charset="-122"/>
              </a:defRPr>
            </a:lvl1pPr>
            <a:lvl2pPr eaLnBrk="0">
              <a:tabLst>
                <a:tab pos="449263" algn="l"/>
                <a:tab pos="898525" algn="l"/>
                <a:tab pos="1347788" algn="l"/>
                <a:tab pos="1797050" algn="l"/>
                <a:tab pos="2246313" algn="l"/>
                <a:tab pos="2695575" algn="l"/>
                <a:tab pos="3144838" algn="l"/>
              </a:tabLst>
              <a:defRPr>
                <a:solidFill>
                  <a:schemeClr val="tx1"/>
                </a:solidFill>
                <a:latin typeface="Arial" panose="020B0604020202020204" pitchFamily="34" charset="0"/>
                <a:ea typeface="Microsoft YaHei" panose="020B0503020204020204" pitchFamily="34" charset="-122"/>
              </a:defRPr>
            </a:lvl2pPr>
            <a:lvl3pPr eaLnBrk="0">
              <a:tabLst>
                <a:tab pos="449263" algn="l"/>
                <a:tab pos="898525" algn="l"/>
                <a:tab pos="1347788" algn="l"/>
                <a:tab pos="1797050" algn="l"/>
                <a:tab pos="2246313" algn="l"/>
                <a:tab pos="2695575" algn="l"/>
                <a:tab pos="3144838" algn="l"/>
              </a:tabLst>
              <a:defRPr>
                <a:solidFill>
                  <a:schemeClr val="tx1"/>
                </a:solidFill>
                <a:latin typeface="Arial" panose="020B0604020202020204" pitchFamily="34" charset="0"/>
                <a:ea typeface="Microsoft YaHei" panose="020B0503020204020204" pitchFamily="34" charset="-122"/>
              </a:defRPr>
            </a:lvl3pPr>
            <a:lvl4pPr eaLnBrk="0">
              <a:tabLst>
                <a:tab pos="449263" algn="l"/>
                <a:tab pos="898525" algn="l"/>
                <a:tab pos="1347788" algn="l"/>
                <a:tab pos="1797050" algn="l"/>
                <a:tab pos="2246313" algn="l"/>
                <a:tab pos="2695575" algn="l"/>
                <a:tab pos="3144838" algn="l"/>
              </a:tabLst>
              <a:defRPr>
                <a:solidFill>
                  <a:schemeClr val="tx1"/>
                </a:solidFill>
                <a:latin typeface="Arial" panose="020B0604020202020204" pitchFamily="34" charset="0"/>
                <a:ea typeface="Microsoft YaHei" panose="020B0503020204020204" pitchFamily="34" charset="-122"/>
              </a:defRPr>
            </a:lvl4pPr>
            <a:lvl5pPr eaLnBrk="0">
              <a:tabLst>
                <a:tab pos="449263" algn="l"/>
                <a:tab pos="898525" algn="l"/>
                <a:tab pos="1347788" algn="l"/>
                <a:tab pos="1797050" algn="l"/>
                <a:tab pos="2246313" algn="l"/>
                <a:tab pos="2695575" algn="l"/>
                <a:tab pos="3144838" algn="l"/>
              </a:tabLst>
              <a:defRPr>
                <a:solidFill>
                  <a:schemeClr val="tx1"/>
                </a:solidFill>
                <a:latin typeface="Arial" panose="020B0604020202020204" pitchFamily="34" charset="0"/>
                <a:ea typeface="Microsoft YaHei" panose="020B0503020204020204" pitchFamily="34" charset="-122"/>
              </a:defRPr>
            </a:lvl5pPr>
            <a:lvl6pPr marL="2514600" indent="-228600" defTabSz="449263" eaLnBrk="0" fontAlgn="base" hangingPunct="0">
              <a:lnSpc>
                <a:spcPct val="93000"/>
              </a:lnSpc>
              <a:spcBef>
                <a:spcPts val="13"/>
              </a:spcBef>
              <a:spcAft>
                <a:spcPts val="13"/>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Lst>
              <a:defRPr>
                <a:solidFill>
                  <a:schemeClr val="tx1"/>
                </a:solidFill>
                <a:latin typeface="Arial" panose="020B0604020202020204" pitchFamily="34" charset="0"/>
                <a:ea typeface="Microsoft YaHei" panose="020B0503020204020204" pitchFamily="34" charset="-122"/>
              </a:defRPr>
            </a:lvl6pPr>
            <a:lvl7pPr marL="2971800" indent="-228600" defTabSz="449263" eaLnBrk="0" fontAlgn="base" hangingPunct="0">
              <a:lnSpc>
                <a:spcPct val="93000"/>
              </a:lnSpc>
              <a:spcBef>
                <a:spcPts val="13"/>
              </a:spcBef>
              <a:spcAft>
                <a:spcPts val="13"/>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Lst>
              <a:defRPr>
                <a:solidFill>
                  <a:schemeClr val="tx1"/>
                </a:solidFill>
                <a:latin typeface="Arial" panose="020B0604020202020204" pitchFamily="34" charset="0"/>
                <a:ea typeface="Microsoft YaHei" panose="020B0503020204020204" pitchFamily="34" charset="-122"/>
              </a:defRPr>
            </a:lvl7pPr>
            <a:lvl8pPr marL="3429000" indent="-228600" defTabSz="449263" eaLnBrk="0" fontAlgn="base" hangingPunct="0">
              <a:lnSpc>
                <a:spcPct val="93000"/>
              </a:lnSpc>
              <a:spcBef>
                <a:spcPts val="13"/>
              </a:spcBef>
              <a:spcAft>
                <a:spcPts val="13"/>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Lst>
              <a:defRPr>
                <a:solidFill>
                  <a:schemeClr val="tx1"/>
                </a:solidFill>
                <a:latin typeface="Arial" panose="020B0604020202020204" pitchFamily="34" charset="0"/>
                <a:ea typeface="Microsoft YaHei" panose="020B0503020204020204" pitchFamily="34" charset="-122"/>
              </a:defRPr>
            </a:lvl8pPr>
            <a:lvl9pPr marL="3886200" indent="-228600" defTabSz="449263" eaLnBrk="0" fontAlgn="base" hangingPunct="0">
              <a:lnSpc>
                <a:spcPct val="93000"/>
              </a:lnSpc>
              <a:spcBef>
                <a:spcPts val="13"/>
              </a:spcBef>
              <a:spcAft>
                <a:spcPts val="13"/>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Lst>
              <a:defRPr>
                <a:solidFill>
                  <a:schemeClr val="tx1"/>
                </a:solidFill>
                <a:latin typeface="Arial" panose="020B0604020202020204" pitchFamily="34" charset="0"/>
                <a:ea typeface="Microsoft YaHei" panose="020B0503020204020204" pitchFamily="34" charset="-122"/>
              </a:defRPr>
            </a:lvl9pPr>
          </a:lstStyle>
          <a:p>
            <a:pPr eaLnBrk="1"/>
            <a:fld id="{8D8F787B-99E2-4894-B94D-F56FC88099F9}" type="slidenum">
              <a:rPr lang="fr-FR" altLang="fr-FR">
                <a:solidFill>
                  <a:srgbClr val="000000"/>
                </a:solidFill>
                <a:latin typeface="Times New Roman" panose="02020603050405020304" pitchFamily="18" charset="0"/>
              </a:rPr>
              <a:t>1</a:t>
            </a:fld>
            <a:endParaRPr lang="fr-FR" altLang="fr-FR">
              <a:solidFill>
                <a:srgbClr val="000000"/>
              </a:solidFill>
              <a:latin typeface="Times New Roman" panose="02020603050405020304" pitchFamily="18" charset="0"/>
            </a:endParaRPr>
          </a:p>
        </p:txBody>
      </p:sp>
      <p:sp>
        <p:nvSpPr>
          <p:cNvPr id="19459" name="Rectangle 1">
            <a:extLst>
              <a:ext uri="{FF2B5EF4-FFF2-40B4-BE49-F238E27FC236}">
                <a16:creationId xmlns:a16="http://schemas.microsoft.com/office/drawing/2014/main" id="{2D33ED99-44C0-4FCF-8BCB-4C5EDEC0C2AD}"/>
              </a:ext>
            </a:extLst>
          </p:cNvPr>
          <p:cNvSpPr>
            <a:spLocks noGrp="1" noRot="1" noChangeAspect="1" noChangeArrowheads="1" noTextEdit="1"/>
          </p:cNvSpPr>
          <p:nvPr>
            <p:ph type="sldImg"/>
          </p:nvPr>
        </p:nvSpPr>
        <p:spPr>
          <a:xfrm>
            <a:off x="217488" y="812800"/>
            <a:ext cx="7124700" cy="4008438"/>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9460" name="Rectangle 2">
            <a:extLst>
              <a:ext uri="{FF2B5EF4-FFF2-40B4-BE49-F238E27FC236}">
                <a16:creationId xmlns:a16="http://schemas.microsoft.com/office/drawing/2014/main" id="{A4F26149-D7FE-48B0-86CA-3B289F25B3E2}"/>
              </a:ext>
            </a:extLst>
          </p:cNvPr>
          <p:cNvSpPr>
            <a:spLocks noGrp="1" noChangeArrowheads="1"/>
          </p:cNvSpPr>
          <p:nvPr>
            <p:ph type="body" idx="1"/>
          </p:nvPr>
        </p:nvSpPr>
        <p:spPr>
          <a:xfrm>
            <a:off x="755650" y="5078413"/>
            <a:ext cx="6048375" cy="4811712"/>
          </a:xfrm>
          <a:noFill/>
          <a:extLst>
            <a:ext uri="{91240B29-F687-4F45-9708-019B960494DF}">
              <a14:hiddenLine xmlns:a14="http://schemas.microsoft.com/office/drawing/2010/main" w="9525">
                <a:solidFill>
                  <a:srgbClr val="3465A4"/>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fr-FR" altLang="fr-FR">
              <a:latin typeface="Times New Roman" panose="02020603050405020304" pitchFamily="18"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9698" name="Rectangle 6">
            <a:extLst>
              <a:ext uri="{FF2B5EF4-FFF2-40B4-BE49-F238E27FC236}">
                <a16:creationId xmlns:a16="http://schemas.microsoft.com/office/drawing/2014/main" id="{1815725C-72B0-4DDB-AB54-996BC5232BF4}"/>
              </a:ext>
            </a:extLst>
          </p:cNvPr>
          <p:cNvSpPr>
            <a:spLocks noGrp="1" noChangeArrowheads="1"/>
          </p:cNvSpPr>
          <p:nvPr>
            <p:ph type="sldNum" sz="quarter"/>
          </p:nvPr>
        </p:nvSpPr>
        <p:spPr>
          <a:noFill/>
          <a:extLst>
            <a:ext uri="{91240B29-F687-4F45-9708-019B960494DF}">
              <a14:hiddenLine xmlns:a14="http://schemas.microsoft.com/office/drawing/2010/main" w="9525">
                <a:solidFill>
                  <a:srgbClr val="3465A4"/>
                </a:solidFill>
                <a:round/>
                <a:headEnd/>
                <a:tailEnd/>
              </a14:hiddenLine>
            </a:ext>
          </a:extLst>
        </p:spPr>
        <p:txBody>
          <a:bodyPr/>
          <a:lstStyle>
            <a:lvl1pPr eaLnBrk="0">
              <a:tabLst>
                <a:tab pos="449263" algn="l"/>
                <a:tab pos="898525" algn="l"/>
                <a:tab pos="1347788" algn="l"/>
                <a:tab pos="1797050" algn="l"/>
                <a:tab pos="2246313" algn="l"/>
                <a:tab pos="2695575" algn="l"/>
                <a:tab pos="3144838" algn="l"/>
              </a:tabLst>
              <a:defRPr>
                <a:solidFill>
                  <a:schemeClr val="tx1"/>
                </a:solidFill>
                <a:latin typeface="Arial" panose="020B0604020202020204" pitchFamily="34" charset="0"/>
                <a:ea typeface="Microsoft YaHei" panose="020B0503020204020204" pitchFamily="34" charset="-122"/>
              </a:defRPr>
            </a:lvl1pPr>
            <a:lvl2pPr eaLnBrk="0">
              <a:tabLst>
                <a:tab pos="449263" algn="l"/>
                <a:tab pos="898525" algn="l"/>
                <a:tab pos="1347788" algn="l"/>
                <a:tab pos="1797050" algn="l"/>
                <a:tab pos="2246313" algn="l"/>
                <a:tab pos="2695575" algn="l"/>
                <a:tab pos="3144838" algn="l"/>
              </a:tabLst>
              <a:defRPr>
                <a:solidFill>
                  <a:schemeClr val="tx1"/>
                </a:solidFill>
                <a:latin typeface="Arial" panose="020B0604020202020204" pitchFamily="34" charset="0"/>
                <a:ea typeface="Microsoft YaHei" panose="020B0503020204020204" pitchFamily="34" charset="-122"/>
              </a:defRPr>
            </a:lvl2pPr>
            <a:lvl3pPr eaLnBrk="0">
              <a:tabLst>
                <a:tab pos="449263" algn="l"/>
                <a:tab pos="898525" algn="l"/>
                <a:tab pos="1347788" algn="l"/>
                <a:tab pos="1797050" algn="l"/>
                <a:tab pos="2246313" algn="l"/>
                <a:tab pos="2695575" algn="l"/>
                <a:tab pos="3144838" algn="l"/>
              </a:tabLst>
              <a:defRPr>
                <a:solidFill>
                  <a:schemeClr val="tx1"/>
                </a:solidFill>
                <a:latin typeface="Arial" panose="020B0604020202020204" pitchFamily="34" charset="0"/>
                <a:ea typeface="Microsoft YaHei" panose="020B0503020204020204" pitchFamily="34" charset="-122"/>
              </a:defRPr>
            </a:lvl3pPr>
            <a:lvl4pPr eaLnBrk="0">
              <a:tabLst>
                <a:tab pos="449263" algn="l"/>
                <a:tab pos="898525" algn="l"/>
                <a:tab pos="1347788" algn="l"/>
                <a:tab pos="1797050" algn="l"/>
                <a:tab pos="2246313" algn="l"/>
                <a:tab pos="2695575" algn="l"/>
                <a:tab pos="3144838" algn="l"/>
              </a:tabLst>
              <a:defRPr>
                <a:solidFill>
                  <a:schemeClr val="tx1"/>
                </a:solidFill>
                <a:latin typeface="Arial" panose="020B0604020202020204" pitchFamily="34" charset="0"/>
                <a:ea typeface="Microsoft YaHei" panose="020B0503020204020204" pitchFamily="34" charset="-122"/>
              </a:defRPr>
            </a:lvl4pPr>
            <a:lvl5pPr eaLnBrk="0">
              <a:tabLst>
                <a:tab pos="449263" algn="l"/>
                <a:tab pos="898525" algn="l"/>
                <a:tab pos="1347788" algn="l"/>
                <a:tab pos="1797050" algn="l"/>
                <a:tab pos="2246313" algn="l"/>
                <a:tab pos="2695575" algn="l"/>
                <a:tab pos="3144838" algn="l"/>
              </a:tabLst>
              <a:defRPr>
                <a:solidFill>
                  <a:schemeClr val="tx1"/>
                </a:solidFill>
                <a:latin typeface="Arial" panose="020B0604020202020204" pitchFamily="34" charset="0"/>
                <a:ea typeface="Microsoft YaHei" panose="020B0503020204020204" pitchFamily="34" charset="-122"/>
              </a:defRPr>
            </a:lvl5pPr>
            <a:lvl6pPr marL="2514600" indent="-228600" defTabSz="449263" eaLnBrk="0" fontAlgn="base" hangingPunct="0">
              <a:lnSpc>
                <a:spcPct val="93000"/>
              </a:lnSpc>
              <a:spcBef>
                <a:spcPts val="13"/>
              </a:spcBef>
              <a:spcAft>
                <a:spcPts val="13"/>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Lst>
              <a:defRPr>
                <a:solidFill>
                  <a:schemeClr val="tx1"/>
                </a:solidFill>
                <a:latin typeface="Arial" panose="020B0604020202020204" pitchFamily="34" charset="0"/>
                <a:ea typeface="Microsoft YaHei" panose="020B0503020204020204" pitchFamily="34" charset="-122"/>
              </a:defRPr>
            </a:lvl6pPr>
            <a:lvl7pPr marL="2971800" indent="-228600" defTabSz="449263" eaLnBrk="0" fontAlgn="base" hangingPunct="0">
              <a:lnSpc>
                <a:spcPct val="93000"/>
              </a:lnSpc>
              <a:spcBef>
                <a:spcPts val="13"/>
              </a:spcBef>
              <a:spcAft>
                <a:spcPts val="13"/>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Lst>
              <a:defRPr>
                <a:solidFill>
                  <a:schemeClr val="tx1"/>
                </a:solidFill>
                <a:latin typeface="Arial" panose="020B0604020202020204" pitchFamily="34" charset="0"/>
                <a:ea typeface="Microsoft YaHei" panose="020B0503020204020204" pitchFamily="34" charset="-122"/>
              </a:defRPr>
            </a:lvl7pPr>
            <a:lvl8pPr marL="3429000" indent="-228600" defTabSz="449263" eaLnBrk="0" fontAlgn="base" hangingPunct="0">
              <a:lnSpc>
                <a:spcPct val="93000"/>
              </a:lnSpc>
              <a:spcBef>
                <a:spcPts val="13"/>
              </a:spcBef>
              <a:spcAft>
                <a:spcPts val="13"/>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Lst>
              <a:defRPr>
                <a:solidFill>
                  <a:schemeClr val="tx1"/>
                </a:solidFill>
                <a:latin typeface="Arial" panose="020B0604020202020204" pitchFamily="34" charset="0"/>
                <a:ea typeface="Microsoft YaHei" panose="020B0503020204020204" pitchFamily="34" charset="-122"/>
              </a:defRPr>
            </a:lvl8pPr>
            <a:lvl9pPr marL="3886200" indent="-228600" defTabSz="449263" eaLnBrk="0" fontAlgn="base" hangingPunct="0">
              <a:lnSpc>
                <a:spcPct val="93000"/>
              </a:lnSpc>
              <a:spcBef>
                <a:spcPts val="13"/>
              </a:spcBef>
              <a:spcAft>
                <a:spcPts val="13"/>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Lst>
              <a:defRPr>
                <a:solidFill>
                  <a:schemeClr val="tx1"/>
                </a:solidFill>
                <a:latin typeface="Arial" panose="020B0604020202020204" pitchFamily="34" charset="0"/>
                <a:ea typeface="Microsoft YaHei" panose="020B0503020204020204" pitchFamily="34" charset="-122"/>
              </a:defRPr>
            </a:lvl9pPr>
          </a:lstStyle>
          <a:p>
            <a:pPr eaLnBrk="1"/>
            <a:fld id="{67C2414E-75A1-41B0-9A43-70DAF296B47B}" type="slidenum">
              <a:rPr lang="fr-FR" altLang="fr-FR">
                <a:solidFill>
                  <a:srgbClr val="000000"/>
                </a:solidFill>
                <a:latin typeface="Times New Roman" panose="02020603050405020304" pitchFamily="18" charset="0"/>
              </a:rPr>
              <a:t>17</a:t>
            </a:fld>
            <a:endParaRPr lang="fr-FR" altLang="fr-FR">
              <a:solidFill>
                <a:srgbClr val="000000"/>
              </a:solidFill>
              <a:latin typeface="Times New Roman" panose="02020603050405020304" pitchFamily="18" charset="0"/>
            </a:endParaRPr>
          </a:p>
        </p:txBody>
      </p:sp>
      <p:sp>
        <p:nvSpPr>
          <p:cNvPr id="29699" name="Rectangle 1">
            <a:extLst>
              <a:ext uri="{FF2B5EF4-FFF2-40B4-BE49-F238E27FC236}">
                <a16:creationId xmlns:a16="http://schemas.microsoft.com/office/drawing/2014/main" id="{0C100F75-5808-401C-BAB6-C40ED5D03E7F}"/>
              </a:ext>
            </a:extLst>
          </p:cNvPr>
          <p:cNvSpPr>
            <a:spLocks noGrp="1" noRot="1" noChangeAspect="1" noChangeArrowheads="1" noTextEdit="1"/>
          </p:cNvSpPr>
          <p:nvPr>
            <p:ph type="sldImg"/>
          </p:nvPr>
        </p:nvSpPr>
        <p:spPr>
          <a:xfrm>
            <a:off x="217488" y="812800"/>
            <a:ext cx="7123112" cy="4008438"/>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29700" name="Rectangle 2">
            <a:extLst>
              <a:ext uri="{FF2B5EF4-FFF2-40B4-BE49-F238E27FC236}">
                <a16:creationId xmlns:a16="http://schemas.microsoft.com/office/drawing/2014/main" id="{17BC238E-B560-45B7-8F25-000E4330A073}"/>
              </a:ext>
            </a:extLst>
          </p:cNvPr>
          <p:cNvSpPr>
            <a:spLocks noGrp="1" noChangeArrowheads="1"/>
          </p:cNvSpPr>
          <p:nvPr>
            <p:ph type="body" idx="1"/>
          </p:nvPr>
        </p:nvSpPr>
        <p:spPr>
          <a:xfrm>
            <a:off x="755650" y="5078413"/>
            <a:ext cx="6048375" cy="4811712"/>
          </a:xfrm>
          <a:noFill/>
          <a:extLst>
            <a:ext uri="{91240B29-F687-4F45-9708-019B960494DF}">
              <a14:hiddenLine xmlns:a14="http://schemas.microsoft.com/office/drawing/2010/main" w="9525">
                <a:solidFill>
                  <a:srgbClr val="3465A4"/>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fr-FR" altLang="fr-FR">
              <a:latin typeface="Times New Roman" panose="02020603050405020304" pitchFamily="18"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0722" name="Rectangle 6">
            <a:extLst>
              <a:ext uri="{FF2B5EF4-FFF2-40B4-BE49-F238E27FC236}">
                <a16:creationId xmlns:a16="http://schemas.microsoft.com/office/drawing/2014/main" id="{CAFBB721-3814-49AF-A7C0-1C9E09A7327C}"/>
              </a:ext>
            </a:extLst>
          </p:cNvPr>
          <p:cNvSpPr>
            <a:spLocks noGrp="1" noChangeArrowheads="1"/>
          </p:cNvSpPr>
          <p:nvPr>
            <p:ph type="sldNum" sz="quarter"/>
          </p:nvPr>
        </p:nvSpPr>
        <p:spPr>
          <a:noFill/>
          <a:extLst>
            <a:ext uri="{91240B29-F687-4F45-9708-019B960494DF}">
              <a14:hiddenLine xmlns:a14="http://schemas.microsoft.com/office/drawing/2010/main" w="9525">
                <a:solidFill>
                  <a:srgbClr val="3465A4"/>
                </a:solidFill>
                <a:round/>
                <a:headEnd/>
                <a:tailEnd/>
              </a14:hiddenLine>
            </a:ext>
          </a:extLst>
        </p:spPr>
        <p:txBody>
          <a:bodyPr/>
          <a:lstStyle>
            <a:lvl1pPr eaLnBrk="0">
              <a:tabLst>
                <a:tab pos="449263" algn="l"/>
                <a:tab pos="898525" algn="l"/>
                <a:tab pos="1347788" algn="l"/>
                <a:tab pos="1797050" algn="l"/>
                <a:tab pos="2246313" algn="l"/>
                <a:tab pos="2695575" algn="l"/>
                <a:tab pos="3144838" algn="l"/>
              </a:tabLst>
              <a:defRPr>
                <a:solidFill>
                  <a:schemeClr val="tx1"/>
                </a:solidFill>
                <a:latin typeface="Arial" panose="020B0604020202020204" pitchFamily="34" charset="0"/>
                <a:ea typeface="Microsoft YaHei" panose="020B0503020204020204" pitchFamily="34" charset="-122"/>
              </a:defRPr>
            </a:lvl1pPr>
            <a:lvl2pPr eaLnBrk="0">
              <a:tabLst>
                <a:tab pos="449263" algn="l"/>
                <a:tab pos="898525" algn="l"/>
                <a:tab pos="1347788" algn="l"/>
                <a:tab pos="1797050" algn="l"/>
                <a:tab pos="2246313" algn="l"/>
                <a:tab pos="2695575" algn="l"/>
                <a:tab pos="3144838" algn="l"/>
              </a:tabLst>
              <a:defRPr>
                <a:solidFill>
                  <a:schemeClr val="tx1"/>
                </a:solidFill>
                <a:latin typeface="Arial" panose="020B0604020202020204" pitchFamily="34" charset="0"/>
                <a:ea typeface="Microsoft YaHei" panose="020B0503020204020204" pitchFamily="34" charset="-122"/>
              </a:defRPr>
            </a:lvl2pPr>
            <a:lvl3pPr eaLnBrk="0">
              <a:tabLst>
                <a:tab pos="449263" algn="l"/>
                <a:tab pos="898525" algn="l"/>
                <a:tab pos="1347788" algn="l"/>
                <a:tab pos="1797050" algn="l"/>
                <a:tab pos="2246313" algn="l"/>
                <a:tab pos="2695575" algn="l"/>
                <a:tab pos="3144838" algn="l"/>
              </a:tabLst>
              <a:defRPr>
                <a:solidFill>
                  <a:schemeClr val="tx1"/>
                </a:solidFill>
                <a:latin typeface="Arial" panose="020B0604020202020204" pitchFamily="34" charset="0"/>
                <a:ea typeface="Microsoft YaHei" panose="020B0503020204020204" pitchFamily="34" charset="-122"/>
              </a:defRPr>
            </a:lvl3pPr>
            <a:lvl4pPr eaLnBrk="0">
              <a:tabLst>
                <a:tab pos="449263" algn="l"/>
                <a:tab pos="898525" algn="l"/>
                <a:tab pos="1347788" algn="l"/>
                <a:tab pos="1797050" algn="l"/>
                <a:tab pos="2246313" algn="l"/>
                <a:tab pos="2695575" algn="l"/>
                <a:tab pos="3144838" algn="l"/>
              </a:tabLst>
              <a:defRPr>
                <a:solidFill>
                  <a:schemeClr val="tx1"/>
                </a:solidFill>
                <a:latin typeface="Arial" panose="020B0604020202020204" pitchFamily="34" charset="0"/>
                <a:ea typeface="Microsoft YaHei" panose="020B0503020204020204" pitchFamily="34" charset="-122"/>
              </a:defRPr>
            </a:lvl4pPr>
            <a:lvl5pPr eaLnBrk="0">
              <a:tabLst>
                <a:tab pos="449263" algn="l"/>
                <a:tab pos="898525" algn="l"/>
                <a:tab pos="1347788" algn="l"/>
                <a:tab pos="1797050" algn="l"/>
                <a:tab pos="2246313" algn="l"/>
                <a:tab pos="2695575" algn="l"/>
                <a:tab pos="3144838" algn="l"/>
              </a:tabLst>
              <a:defRPr>
                <a:solidFill>
                  <a:schemeClr val="tx1"/>
                </a:solidFill>
                <a:latin typeface="Arial" panose="020B0604020202020204" pitchFamily="34" charset="0"/>
                <a:ea typeface="Microsoft YaHei" panose="020B0503020204020204" pitchFamily="34" charset="-122"/>
              </a:defRPr>
            </a:lvl5pPr>
            <a:lvl6pPr marL="2514600" indent="-228600" defTabSz="449263" eaLnBrk="0" fontAlgn="base" hangingPunct="0">
              <a:lnSpc>
                <a:spcPct val="93000"/>
              </a:lnSpc>
              <a:spcBef>
                <a:spcPts val="13"/>
              </a:spcBef>
              <a:spcAft>
                <a:spcPts val="13"/>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Lst>
              <a:defRPr>
                <a:solidFill>
                  <a:schemeClr val="tx1"/>
                </a:solidFill>
                <a:latin typeface="Arial" panose="020B0604020202020204" pitchFamily="34" charset="0"/>
                <a:ea typeface="Microsoft YaHei" panose="020B0503020204020204" pitchFamily="34" charset="-122"/>
              </a:defRPr>
            </a:lvl6pPr>
            <a:lvl7pPr marL="2971800" indent="-228600" defTabSz="449263" eaLnBrk="0" fontAlgn="base" hangingPunct="0">
              <a:lnSpc>
                <a:spcPct val="93000"/>
              </a:lnSpc>
              <a:spcBef>
                <a:spcPts val="13"/>
              </a:spcBef>
              <a:spcAft>
                <a:spcPts val="13"/>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Lst>
              <a:defRPr>
                <a:solidFill>
                  <a:schemeClr val="tx1"/>
                </a:solidFill>
                <a:latin typeface="Arial" panose="020B0604020202020204" pitchFamily="34" charset="0"/>
                <a:ea typeface="Microsoft YaHei" panose="020B0503020204020204" pitchFamily="34" charset="-122"/>
              </a:defRPr>
            </a:lvl7pPr>
            <a:lvl8pPr marL="3429000" indent="-228600" defTabSz="449263" eaLnBrk="0" fontAlgn="base" hangingPunct="0">
              <a:lnSpc>
                <a:spcPct val="93000"/>
              </a:lnSpc>
              <a:spcBef>
                <a:spcPts val="13"/>
              </a:spcBef>
              <a:spcAft>
                <a:spcPts val="13"/>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Lst>
              <a:defRPr>
                <a:solidFill>
                  <a:schemeClr val="tx1"/>
                </a:solidFill>
                <a:latin typeface="Arial" panose="020B0604020202020204" pitchFamily="34" charset="0"/>
                <a:ea typeface="Microsoft YaHei" panose="020B0503020204020204" pitchFamily="34" charset="-122"/>
              </a:defRPr>
            </a:lvl8pPr>
            <a:lvl9pPr marL="3886200" indent="-228600" defTabSz="449263" eaLnBrk="0" fontAlgn="base" hangingPunct="0">
              <a:lnSpc>
                <a:spcPct val="93000"/>
              </a:lnSpc>
              <a:spcBef>
                <a:spcPts val="13"/>
              </a:spcBef>
              <a:spcAft>
                <a:spcPts val="13"/>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Lst>
              <a:defRPr>
                <a:solidFill>
                  <a:schemeClr val="tx1"/>
                </a:solidFill>
                <a:latin typeface="Arial" panose="020B0604020202020204" pitchFamily="34" charset="0"/>
                <a:ea typeface="Microsoft YaHei" panose="020B0503020204020204" pitchFamily="34" charset="-122"/>
              </a:defRPr>
            </a:lvl9pPr>
          </a:lstStyle>
          <a:p>
            <a:pPr eaLnBrk="1"/>
            <a:fld id="{47019C3E-C857-4823-A0F6-39CD97BF3523}" type="slidenum">
              <a:rPr lang="fr-FR" altLang="fr-FR">
                <a:solidFill>
                  <a:srgbClr val="000000"/>
                </a:solidFill>
                <a:latin typeface="Times New Roman" panose="02020603050405020304" pitchFamily="18" charset="0"/>
              </a:rPr>
              <a:t>18</a:t>
            </a:fld>
            <a:endParaRPr lang="fr-FR" altLang="fr-FR">
              <a:solidFill>
                <a:srgbClr val="000000"/>
              </a:solidFill>
              <a:latin typeface="Times New Roman" panose="02020603050405020304" pitchFamily="18" charset="0"/>
            </a:endParaRPr>
          </a:p>
        </p:txBody>
      </p:sp>
      <p:sp>
        <p:nvSpPr>
          <p:cNvPr id="30723" name="Rectangle 1">
            <a:extLst>
              <a:ext uri="{FF2B5EF4-FFF2-40B4-BE49-F238E27FC236}">
                <a16:creationId xmlns:a16="http://schemas.microsoft.com/office/drawing/2014/main" id="{0305B4B1-9BAC-4B0C-819B-E84630ADDCFD}"/>
              </a:ext>
            </a:extLst>
          </p:cNvPr>
          <p:cNvSpPr>
            <a:spLocks noGrp="1" noRot="1" noChangeAspect="1" noChangeArrowheads="1" noTextEdit="1"/>
          </p:cNvSpPr>
          <p:nvPr>
            <p:ph type="sldImg"/>
          </p:nvPr>
        </p:nvSpPr>
        <p:spPr>
          <a:xfrm>
            <a:off x="217488" y="812800"/>
            <a:ext cx="7123112" cy="4008438"/>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30724" name="Rectangle 2">
            <a:extLst>
              <a:ext uri="{FF2B5EF4-FFF2-40B4-BE49-F238E27FC236}">
                <a16:creationId xmlns:a16="http://schemas.microsoft.com/office/drawing/2014/main" id="{68CB90F5-5491-4433-B177-EB9B3688457C}"/>
              </a:ext>
            </a:extLst>
          </p:cNvPr>
          <p:cNvSpPr>
            <a:spLocks noGrp="1" noChangeArrowheads="1"/>
          </p:cNvSpPr>
          <p:nvPr>
            <p:ph type="body" idx="1"/>
          </p:nvPr>
        </p:nvSpPr>
        <p:spPr>
          <a:xfrm>
            <a:off x="755650" y="5078413"/>
            <a:ext cx="6048375" cy="4811712"/>
          </a:xfrm>
          <a:noFill/>
          <a:extLst>
            <a:ext uri="{91240B29-F687-4F45-9708-019B960494DF}">
              <a14:hiddenLine xmlns:a14="http://schemas.microsoft.com/office/drawing/2010/main" w="9525">
                <a:solidFill>
                  <a:srgbClr val="3465A4"/>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fr-FR" altLang="fr-FR" dirty="0">
              <a:latin typeface="Times New Roman" panose="02020603050405020304" pitchFamily="18"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1746" name="Rectangle 6">
            <a:extLst>
              <a:ext uri="{FF2B5EF4-FFF2-40B4-BE49-F238E27FC236}">
                <a16:creationId xmlns:a16="http://schemas.microsoft.com/office/drawing/2014/main" id="{783F6CD9-EA0D-4712-818A-CD687AB8C39F}"/>
              </a:ext>
            </a:extLst>
          </p:cNvPr>
          <p:cNvSpPr>
            <a:spLocks noGrp="1" noChangeArrowheads="1"/>
          </p:cNvSpPr>
          <p:nvPr>
            <p:ph type="sldNum" sz="quarter"/>
          </p:nvPr>
        </p:nvSpPr>
        <p:spPr>
          <a:noFill/>
          <a:extLst>
            <a:ext uri="{91240B29-F687-4F45-9708-019B960494DF}">
              <a14:hiddenLine xmlns:a14="http://schemas.microsoft.com/office/drawing/2010/main" w="9525">
                <a:solidFill>
                  <a:srgbClr val="3465A4"/>
                </a:solidFill>
                <a:round/>
                <a:headEnd/>
                <a:tailEnd/>
              </a14:hiddenLine>
            </a:ext>
          </a:extLst>
        </p:spPr>
        <p:txBody>
          <a:bodyPr/>
          <a:lstStyle>
            <a:lvl1pPr eaLnBrk="0">
              <a:tabLst>
                <a:tab pos="449263" algn="l"/>
                <a:tab pos="898525" algn="l"/>
                <a:tab pos="1347788" algn="l"/>
                <a:tab pos="1797050" algn="l"/>
                <a:tab pos="2246313" algn="l"/>
                <a:tab pos="2695575" algn="l"/>
                <a:tab pos="3144838" algn="l"/>
              </a:tabLst>
              <a:defRPr>
                <a:solidFill>
                  <a:schemeClr val="tx1"/>
                </a:solidFill>
                <a:latin typeface="Arial" panose="020B0604020202020204" pitchFamily="34" charset="0"/>
                <a:ea typeface="Microsoft YaHei" panose="020B0503020204020204" pitchFamily="34" charset="-122"/>
              </a:defRPr>
            </a:lvl1pPr>
            <a:lvl2pPr eaLnBrk="0">
              <a:tabLst>
                <a:tab pos="449263" algn="l"/>
                <a:tab pos="898525" algn="l"/>
                <a:tab pos="1347788" algn="l"/>
                <a:tab pos="1797050" algn="l"/>
                <a:tab pos="2246313" algn="l"/>
                <a:tab pos="2695575" algn="l"/>
                <a:tab pos="3144838" algn="l"/>
              </a:tabLst>
              <a:defRPr>
                <a:solidFill>
                  <a:schemeClr val="tx1"/>
                </a:solidFill>
                <a:latin typeface="Arial" panose="020B0604020202020204" pitchFamily="34" charset="0"/>
                <a:ea typeface="Microsoft YaHei" panose="020B0503020204020204" pitchFamily="34" charset="-122"/>
              </a:defRPr>
            </a:lvl2pPr>
            <a:lvl3pPr eaLnBrk="0">
              <a:tabLst>
                <a:tab pos="449263" algn="l"/>
                <a:tab pos="898525" algn="l"/>
                <a:tab pos="1347788" algn="l"/>
                <a:tab pos="1797050" algn="l"/>
                <a:tab pos="2246313" algn="l"/>
                <a:tab pos="2695575" algn="l"/>
                <a:tab pos="3144838" algn="l"/>
              </a:tabLst>
              <a:defRPr>
                <a:solidFill>
                  <a:schemeClr val="tx1"/>
                </a:solidFill>
                <a:latin typeface="Arial" panose="020B0604020202020204" pitchFamily="34" charset="0"/>
                <a:ea typeface="Microsoft YaHei" panose="020B0503020204020204" pitchFamily="34" charset="-122"/>
              </a:defRPr>
            </a:lvl3pPr>
            <a:lvl4pPr eaLnBrk="0">
              <a:tabLst>
                <a:tab pos="449263" algn="l"/>
                <a:tab pos="898525" algn="l"/>
                <a:tab pos="1347788" algn="l"/>
                <a:tab pos="1797050" algn="l"/>
                <a:tab pos="2246313" algn="l"/>
                <a:tab pos="2695575" algn="l"/>
                <a:tab pos="3144838" algn="l"/>
              </a:tabLst>
              <a:defRPr>
                <a:solidFill>
                  <a:schemeClr val="tx1"/>
                </a:solidFill>
                <a:latin typeface="Arial" panose="020B0604020202020204" pitchFamily="34" charset="0"/>
                <a:ea typeface="Microsoft YaHei" panose="020B0503020204020204" pitchFamily="34" charset="-122"/>
              </a:defRPr>
            </a:lvl4pPr>
            <a:lvl5pPr eaLnBrk="0">
              <a:tabLst>
                <a:tab pos="449263" algn="l"/>
                <a:tab pos="898525" algn="l"/>
                <a:tab pos="1347788" algn="l"/>
                <a:tab pos="1797050" algn="l"/>
                <a:tab pos="2246313" algn="l"/>
                <a:tab pos="2695575" algn="l"/>
                <a:tab pos="3144838" algn="l"/>
              </a:tabLst>
              <a:defRPr>
                <a:solidFill>
                  <a:schemeClr val="tx1"/>
                </a:solidFill>
                <a:latin typeface="Arial" panose="020B0604020202020204" pitchFamily="34" charset="0"/>
                <a:ea typeface="Microsoft YaHei" panose="020B0503020204020204" pitchFamily="34" charset="-122"/>
              </a:defRPr>
            </a:lvl5pPr>
            <a:lvl6pPr marL="2514600" indent="-228600" defTabSz="449263" eaLnBrk="0" fontAlgn="base" hangingPunct="0">
              <a:lnSpc>
                <a:spcPct val="93000"/>
              </a:lnSpc>
              <a:spcBef>
                <a:spcPts val="13"/>
              </a:spcBef>
              <a:spcAft>
                <a:spcPts val="13"/>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Lst>
              <a:defRPr>
                <a:solidFill>
                  <a:schemeClr val="tx1"/>
                </a:solidFill>
                <a:latin typeface="Arial" panose="020B0604020202020204" pitchFamily="34" charset="0"/>
                <a:ea typeface="Microsoft YaHei" panose="020B0503020204020204" pitchFamily="34" charset="-122"/>
              </a:defRPr>
            </a:lvl6pPr>
            <a:lvl7pPr marL="2971800" indent="-228600" defTabSz="449263" eaLnBrk="0" fontAlgn="base" hangingPunct="0">
              <a:lnSpc>
                <a:spcPct val="93000"/>
              </a:lnSpc>
              <a:spcBef>
                <a:spcPts val="13"/>
              </a:spcBef>
              <a:spcAft>
                <a:spcPts val="13"/>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Lst>
              <a:defRPr>
                <a:solidFill>
                  <a:schemeClr val="tx1"/>
                </a:solidFill>
                <a:latin typeface="Arial" panose="020B0604020202020204" pitchFamily="34" charset="0"/>
                <a:ea typeface="Microsoft YaHei" panose="020B0503020204020204" pitchFamily="34" charset="-122"/>
              </a:defRPr>
            </a:lvl7pPr>
            <a:lvl8pPr marL="3429000" indent="-228600" defTabSz="449263" eaLnBrk="0" fontAlgn="base" hangingPunct="0">
              <a:lnSpc>
                <a:spcPct val="93000"/>
              </a:lnSpc>
              <a:spcBef>
                <a:spcPts val="13"/>
              </a:spcBef>
              <a:spcAft>
                <a:spcPts val="13"/>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Lst>
              <a:defRPr>
                <a:solidFill>
                  <a:schemeClr val="tx1"/>
                </a:solidFill>
                <a:latin typeface="Arial" panose="020B0604020202020204" pitchFamily="34" charset="0"/>
                <a:ea typeface="Microsoft YaHei" panose="020B0503020204020204" pitchFamily="34" charset="-122"/>
              </a:defRPr>
            </a:lvl8pPr>
            <a:lvl9pPr marL="3886200" indent="-228600" defTabSz="449263" eaLnBrk="0" fontAlgn="base" hangingPunct="0">
              <a:lnSpc>
                <a:spcPct val="93000"/>
              </a:lnSpc>
              <a:spcBef>
                <a:spcPts val="13"/>
              </a:spcBef>
              <a:spcAft>
                <a:spcPts val="13"/>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Lst>
              <a:defRPr>
                <a:solidFill>
                  <a:schemeClr val="tx1"/>
                </a:solidFill>
                <a:latin typeface="Arial" panose="020B0604020202020204" pitchFamily="34" charset="0"/>
                <a:ea typeface="Microsoft YaHei" panose="020B0503020204020204" pitchFamily="34" charset="-122"/>
              </a:defRPr>
            </a:lvl9pPr>
          </a:lstStyle>
          <a:p>
            <a:pPr eaLnBrk="1"/>
            <a:fld id="{0B73846A-3A08-4247-A04E-77D3B3F95C29}" type="slidenum">
              <a:rPr lang="fr-FR" altLang="fr-FR">
                <a:solidFill>
                  <a:srgbClr val="000000"/>
                </a:solidFill>
                <a:latin typeface="Times New Roman" panose="02020603050405020304" pitchFamily="18" charset="0"/>
              </a:rPr>
              <a:t>19</a:t>
            </a:fld>
            <a:endParaRPr lang="fr-FR" altLang="fr-FR">
              <a:solidFill>
                <a:srgbClr val="000000"/>
              </a:solidFill>
              <a:latin typeface="Times New Roman" panose="02020603050405020304" pitchFamily="18" charset="0"/>
            </a:endParaRPr>
          </a:p>
        </p:txBody>
      </p:sp>
      <p:sp>
        <p:nvSpPr>
          <p:cNvPr id="31747" name="Rectangle 1">
            <a:extLst>
              <a:ext uri="{FF2B5EF4-FFF2-40B4-BE49-F238E27FC236}">
                <a16:creationId xmlns:a16="http://schemas.microsoft.com/office/drawing/2014/main" id="{BC810BFE-CF5D-4CB8-9B66-2CD38E497AE8}"/>
              </a:ext>
            </a:extLst>
          </p:cNvPr>
          <p:cNvSpPr>
            <a:spLocks noGrp="1" noRot="1" noChangeAspect="1" noChangeArrowheads="1" noTextEdit="1"/>
          </p:cNvSpPr>
          <p:nvPr>
            <p:ph type="sldImg"/>
          </p:nvPr>
        </p:nvSpPr>
        <p:spPr>
          <a:xfrm>
            <a:off x="217488" y="812800"/>
            <a:ext cx="7123112" cy="4008438"/>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31748" name="Rectangle 2">
            <a:extLst>
              <a:ext uri="{FF2B5EF4-FFF2-40B4-BE49-F238E27FC236}">
                <a16:creationId xmlns:a16="http://schemas.microsoft.com/office/drawing/2014/main" id="{0E2406AD-8032-4BF7-A053-D5D9E15659C6}"/>
              </a:ext>
            </a:extLst>
          </p:cNvPr>
          <p:cNvSpPr>
            <a:spLocks noGrp="1" noChangeArrowheads="1"/>
          </p:cNvSpPr>
          <p:nvPr>
            <p:ph type="body" idx="1"/>
          </p:nvPr>
        </p:nvSpPr>
        <p:spPr>
          <a:xfrm>
            <a:off x="755650" y="5078413"/>
            <a:ext cx="6048375" cy="4811712"/>
          </a:xfrm>
          <a:noFill/>
          <a:extLst>
            <a:ext uri="{91240B29-F687-4F45-9708-019B960494DF}">
              <a14:hiddenLine xmlns:a14="http://schemas.microsoft.com/office/drawing/2010/main" w="9525">
                <a:solidFill>
                  <a:srgbClr val="3465A4"/>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fr-FR" altLang="fr-FR">
              <a:latin typeface="Times New Roman" panose="02020603050405020304" pitchFamily="18"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2770" name="Rectangle 6">
            <a:extLst>
              <a:ext uri="{FF2B5EF4-FFF2-40B4-BE49-F238E27FC236}">
                <a16:creationId xmlns:a16="http://schemas.microsoft.com/office/drawing/2014/main" id="{CF5E8B5C-039D-4DA8-8720-D23DA79E829C}"/>
              </a:ext>
            </a:extLst>
          </p:cNvPr>
          <p:cNvSpPr>
            <a:spLocks noGrp="1" noChangeArrowheads="1"/>
          </p:cNvSpPr>
          <p:nvPr>
            <p:ph type="sldNum" sz="quarter"/>
          </p:nvPr>
        </p:nvSpPr>
        <p:spPr>
          <a:noFill/>
          <a:extLst>
            <a:ext uri="{91240B29-F687-4F45-9708-019B960494DF}">
              <a14:hiddenLine xmlns:a14="http://schemas.microsoft.com/office/drawing/2010/main" w="9525">
                <a:solidFill>
                  <a:srgbClr val="3465A4"/>
                </a:solidFill>
                <a:round/>
                <a:headEnd/>
                <a:tailEnd/>
              </a14:hiddenLine>
            </a:ext>
          </a:extLst>
        </p:spPr>
        <p:txBody>
          <a:bodyPr/>
          <a:lstStyle>
            <a:lvl1pPr eaLnBrk="0">
              <a:tabLst>
                <a:tab pos="449263" algn="l"/>
                <a:tab pos="898525" algn="l"/>
                <a:tab pos="1347788" algn="l"/>
                <a:tab pos="1797050" algn="l"/>
                <a:tab pos="2246313" algn="l"/>
                <a:tab pos="2695575" algn="l"/>
                <a:tab pos="3144838" algn="l"/>
              </a:tabLst>
              <a:defRPr>
                <a:solidFill>
                  <a:schemeClr val="tx1"/>
                </a:solidFill>
                <a:latin typeface="Arial" panose="020B0604020202020204" pitchFamily="34" charset="0"/>
                <a:ea typeface="Microsoft YaHei" panose="020B0503020204020204" pitchFamily="34" charset="-122"/>
              </a:defRPr>
            </a:lvl1pPr>
            <a:lvl2pPr eaLnBrk="0">
              <a:tabLst>
                <a:tab pos="449263" algn="l"/>
                <a:tab pos="898525" algn="l"/>
                <a:tab pos="1347788" algn="l"/>
                <a:tab pos="1797050" algn="l"/>
                <a:tab pos="2246313" algn="l"/>
                <a:tab pos="2695575" algn="l"/>
                <a:tab pos="3144838" algn="l"/>
              </a:tabLst>
              <a:defRPr>
                <a:solidFill>
                  <a:schemeClr val="tx1"/>
                </a:solidFill>
                <a:latin typeface="Arial" panose="020B0604020202020204" pitchFamily="34" charset="0"/>
                <a:ea typeface="Microsoft YaHei" panose="020B0503020204020204" pitchFamily="34" charset="-122"/>
              </a:defRPr>
            </a:lvl2pPr>
            <a:lvl3pPr eaLnBrk="0">
              <a:tabLst>
                <a:tab pos="449263" algn="l"/>
                <a:tab pos="898525" algn="l"/>
                <a:tab pos="1347788" algn="l"/>
                <a:tab pos="1797050" algn="l"/>
                <a:tab pos="2246313" algn="l"/>
                <a:tab pos="2695575" algn="l"/>
                <a:tab pos="3144838" algn="l"/>
              </a:tabLst>
              <a:defRPr>
                <a:solidFill>
                  <a:schemeClr val="tx1"/>
                </a:solidFill>
                <a:latin typeface="Arial" panose="020B0604020202020204" pitchFamily="34" charset="0"/>
                <a:ea typeface="Microsoft YaHei" panose="020B0503020204020204" pitchFamily="34" charset="-122"/>
              </a:defRPr>
            </a:lvl3pPr>
            <a:lvl4pPr eaLnBrk="0">
              <a:tabLst>
                <a:tab pos="449263" algn="l"/>
                <a:tab pos="898525" algn="l"/>
                <a:tab pos="1347788" algn="l"/>
                <a:tab pos="1797050" algn="l"/>
                <a:tab pos="2246313" algn="l"/>
                <a:tab pos="2695575" algn="l"/>
                <a:tab pos="3144838" algn="l"/>
              </a:tabLst>
              <a:defRPr>
                <a:solidFill>
                  <a:schemeClr val="tx1"/>
                </a:solidFill>
                <a:latin typeface="Arial" panose="020B0604020202020204" pitchFamily="34" charset="0"/>
                <a:ea typeface="Microsoft YaHei" panose="020B0503020204020204" pitchFamily="34" charset="-122"/>
              </a:defRPr>
            </a:lvl4pPr>
            <a:lvl5pPr eaLnBrk="0">
              <a:tabLst>
                <a:tab pos="449263" algn="l"/>
                <a:tab pos="898525" algn="l"/>
                <a:tab pos="1347788" algn="l"/>
                <a:tab pos="1797050" algn="l"/>
                <a:tab pos="2246313" algn="l"/>
                <a:tab pos="2695575" algn="l"/>
                <a:tab pos="3144838" algn="l"/>
              </a:tabLst>
              <a:defRPr>
                <a:solidFill>
                  <a:schemeClr val="tx1"/>
                </a:solidFill>
                <a:latin typeface="Arial" panose="020B0604020202020204" pitchFamily="34" charset="0"/>
                <a:ea typeface="Microsoft YaHei" panose="020B0503020204020204" pitchFamily="34" charset="-122"/>
              </a:defRPr>
            </a:lvl5pPr>
            <a:lvl6pPr marL="2514600" indent="-228600" defTabSz="449263" eaLnBrk="0" fontAlgn="base" hangingPunct="0">
              <a:lnSpc>
                <a:spcPct val="93000"/>
              </a:lnSpc>
              <a:spcBef>
                <a:spcPts val="13"/>
              </a:spcBef>
              <a:spcAft>
                <a:spcPts val="13"/>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Lst>
              <a:defRPr>
                <a:solidFill>
                  <a:schemeClr val="tx1"/>
                </a:solidFill>
                <a:latin typeface="Arial" panose="020B0604020202020204" pitchFamily="34" charset="0"/>
                <a:ea typeface="Microsoft YaHei" panose="020B0503020204020204" pitchFamily="34" charset="-122"/>
              </a:defRPr>
            </a:lvl6pPr>
            <a:lvl7pPr marL="2971800" indent="-228600" defTabSz="449263" eaLnBrk="0" fontAlgn="base" hangingPunct="0">
              <a:lnSpc>
                <a:spcPct val="93000"/>
              </a:lnSpc>
              <a:spcBef>
                <a:spcPts val="13"/>
              </a:spcBef>
              <a:spcAft>
                <a:spcPts val="13"/>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Lst>
              <a:defRPr>
                <a:solidFill>
                  <a:schemeClr val="tx1"/>
                </a:solidFill>
                <a:latin typeface="Arial" panose="020B0604020202020204" pitchFamily="34" charset="0"/>
                <a:ea typeface="Microsoft YaHei" panose="020B0503020204020204" pitchFamily="34" charset="-122"/>
              </a:defRPr>
            </a:lvl7pPr>
            <a:lvl8pPr marL="3429000" indent="-228600" defTabSz="449263" eaLnBrk="0" fontAlgn="base" hangingPunct="0">
              <a:lnSpc>
                <a:spcPct val="93000"/>
              </a:lnSpc>
              <a:spcBef>
                <a:spcPts val="13"/>
              </a:spcBef>
              <a:spcAft>
                <a:spcPts val="13"/>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Lst>
              <a:defRPr>
                <a:solidFill>
                  <a:schemeClr val="tx1"/>
                </a:solidFill>
                <a:latin typeface="Arial" panose="020B0604020202020204" pitchFamily="34" charset="0"/>
                <a:ea typeface="Microsoft YaHei" panose="020B0503020204020204" pitchFamily="34" charset="-122"/>
              </a:defRPr>
            </a:lvl8pPr>
            <a:lvl9pPr marL="3886200" indent="-228600" defTabSz="449263" eaLnBrk="0" fontAlgn="base" hangingPunct="0">
              <a:lnSpc>
                <a:spcPct val="93000"/>
              </a:lnSpc>
              <a:spcBef>
                <a:spcPts val="13"/>
              </a:spcBef>
              <a:spcAft>
                <a:spcPts val="13"/>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Lst>
              <a:defRPr>
                <a:solidFill>
                  <a:schemeClr val="tx1"/>
                </a:solidFill>
                <a:latin typeface="Arial" panose="020B0604020202020204" pitchFamily="34" charset="0"/>
                <a:ea typeface="Microsoft YaHei" panose="020B0503020204020204" pitchFamily="34" charset="-122"/>
              </a:defRPr>
            </a:lvl9pPr>
          </a:lstStyle>
          <a:p>
            <a:pPr eaLnBrk="1"/>
            <a:fld id="{15FE08EE-F93D-477C-A93F-48DCDEEBAFA5}" type="slidenum">
              <a:rPr lang="fr-FR" altLang="fr-FR">
                <a:solidFill>
                  <a:srgbClr val="000000"/>
                </a:solidFill>
                <a:latin typeface="Times New Roman" panose="02020603050405020304" pitchFamily="18" charset="0"/>
              </a:rPr>
              <a:t>20</a:t>
            </a:fld>
            <a:endParaRPr lang="fr-FR" altLang="fr-FR">
              <a:solidFill>
                <a:srgbClr val="000000"/>
              </a:solidFill>
              <a:latin typeface="Times New Roman" panose="02020603050405020304" pitchFamily="18" charset="0"/>
            </a:endParaRPr>
          </a:p>
        </p:txBody>
      </p:sp>
      <p:sp>
        <p:nvSpPr>
          <p:cNvPr id="32771" name="Rectangle 1">
            <a:extLst>
              <a:ext uri="{FF2B5EF4-FFF2-40B4-BE49-F238E27FC236}">
                <a16:creationId xmlns:a16="http://schemas.microsoft.com/office/drawing/2014/main" id="{1C37E85E-F431-4DB4-848A-5711A0C104D1}"/>
              </a:ext>
            </a:extLst>
          </p:cNvPr>
          <p:cNvSpPr>
            <a:spLocks noGrp="1" noRot="1" noChangeAspect="1" noChangeArrowheads="1" noTextEdit="1"/>
          </p:cNvSpPr>
          <p:nvPr>
            <p:ph type="sldImg"/>
          </p:nvPr>
        </p:nvSpPr>
        <p:spPr>
          <a:xfrm>
            <a:off x="217488" y="812800"/>
            <a:ext cx="7123112" cy="4008438"/>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32772" name="Rectangle 2">
            <a:extLst>
              <a:ext uri="{FF2B5EF4-FFF2-40B4-BE49-F238E27FC236}">
                <a16:creationId xmlns:a16="http://schemas.microsoft.com/office/drawing/2014/main" id="{724DC66B-7832-406F-BB06-DE7E1BCBF858}"/>
              </a:ext>
            </a:extLst>
          </p:cNvPr>
          <p:cNvSpPr>
            <a:spLocks noGrp="1" noChangeArrowheads="1"/>
          </p:cNvSpPr>
          <p:nvPr>
            <p:ph type="body" idx="1"/>
          </p:nvPr>
        </p:nvSpPr>
        <p:spPr>
          <a:xfrm>
            <a:off x="755650" y="5078413"/>
            <a:ext cx="6048375" cy="4811712"/>
          </a:xfrm>
          <a:noFill/>
          <a:extLst>
            <a:ext uri="{91240B29-F687-4F45-9708-019B960494DF}">
              <a14:hiddenLine xmlns:a14="http://schemas.microsoft.com/office/drawing/2010/main" w="9525">
                <a:solidFill>
                  <a:srgbClr val="3465A4"/>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fr-FR" altLang="fr-FR">
              <a:latin typeface="Times New Roman" panose="02020603050405020304" pitchFamily="18"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3794" name="Rectangle 6">
            <a:extLst>
              <a:ext uri="{FF2B5EF4-FFF2-40B4-BE49-F238E27FC236}">
                <a16:creationId xmlns:a16="http://schemas.microsoft.com/office/drawing/2014/main" id="{3E75B2F1-B171-49F9-AAB0-FF78C6711755}"/>
              </a:ext>
            </a:extLst>
          </p:cNvPr>
          <p:cNvSpPr>
            <a:spLocks noGrp="1" noChangeArrowheads="1"/>
          </p:cNvSpPr>
          <p:nvPr>
            <p:ph type="sldNum" sz="quarter"/>
          </p:nvPr>
        </p:nvSpPr>
        <p:spPr>
          <a:noFill/>
          <a:extLst>
            <a:ext uri="{91240B29-F687-4F45-9708-019B960494DF}">
              <a14:hiddenLine xmlns:a14="http://schemas.microsoft.com/office/drawing/2010/main" w="9525">
                <a:solidFill>
                  <a:srgbClr val="3465A4"/>
                </a:solidFill>
                <a:round/>
                <a:headEnd/>
                <a:tailEnd/>
              </a14:hiddenLine>
            </a:ext>
          </a:extLst>
        </p:spPr>
        <p:txBody>
          <a:bodyPr/>
          <a:lstStyle>
            <a:lvl1pPr eaLnBrk="0">
              <a:tabLst>
                <a:tab pos="449263" algn="l"/>
                <a:tab pos="898525" algn="l"/>
                <a:tab pos="1347788" algn="l"/>
                <a:tab pos="1797050" algn="l"/>
                <a:tab pos="2246313" algn="l"/>
                <a:tab pos="2695575" algn="l"/>
                <a:tab pos="3144838" algn="l"/>
              </a:tabLst>
              <a:defRPr>
                <a:solidFill>
                  <a:schemeClr val="tx1"/>
                </a:solidFill>
                <a:latin typeface="Arial" panose="020B0604020202020204" pitchFamily="34" charset="0"/>
                <a:ea typeface="Microsoft YaHei" panose="020B0503020204020204" pitchFamily="34" charset="-122"/>
              </a:defRPr>
            </a:lvl1pPr>
            <a:lvl2pPr eaLnBrk="0">
              <a:tabLst>
                <a:tab pos="449263" algn="l"/>
                <a:tab pos="898525" algn="l"/>
                <a:tab pos="1347788" algn="l"/>
                <a:tab pos="1797050" algn="l"/>
                <a:tab pos="2246313" algn="l"/>
                <a:tab pos="2695575" algn="l"/>
                <a:tab pos="3144838" algn="l"/>
              </a:tabLst>
              <a:defRPr>
                <a:solidFill>
                  <a:schemeClr val="tx1"/>
                </a:solidFill>
                <a:latin typeface="Arial" panose="020B0604020202020204" pitchFamily="34" charset="0"/>
                <a:ea typeface="Microsoft YaHei" panose="020B0503020204020204" pitchFamily="34" charset="-122"/>
              </a:defRPr>
            </a:lvl2pPr>
            <a:lvl3pPr eaLnBrk="0">
              <a:tabLst>
                <a:tab pos="449263" algn="l"/>
                <a:tab pos="898525" algn="l"/>
                <a:tab pos="1347788" algn="l"/>
                <a:tab pos="1797050" algn="l"/>
                <a:tab pos="2246313" algn="l"/>
                <a:tab pos="2695575" algn="l"/>
                <a:tab pos="3144838" algn="l"/>
              </a:tabLst>
              <a:defRPr>
                <a:solidFill>
                  <a:schemeClr val="tx1"/>
                </a:solidFill>
                <a:latin typeface="Arial" panose="020B0604020202020204" pitchFamily="34" charset="0"/>
                <a:ea typeface="Microsoft YaHei" panose="020B0503020204020204" pitchFamily="34" charset="-122"/>
              </a:defRPr>
            </a:lvl3pPr>
            <a:lvl4pPr eaLnBrk="0">
              <a:tabLst>
                <a:tab pos="449263" algn="l"/>
                <a:tab pos="898525" algn="l"/>
                <a:tab pos="1347788" algn="l"/>
                <a:tab pos="1797050" algn="l"/>
                <a:tab pos="2246313" algn="l"/>
                <a:tab pos="2695575" algn="l"/>
                <a:tab pos="3144838" algn="l"/>
              </a:tabLst>
              <a:defRPr>
                <a:solidFill>
                  <a:schemeClr val="tx1"/>
                </a:solidFill>
                <a:latin typeface="Arial" panose="020B0604020202020204" pitchFamily="34" charset="0"/>
                <a:ea typeface="Microsoft YaHei" panose="020B0503020204020204" pitchFamily="34" charset="-122"/>
              </a:defRPr>
            </a:lvl4pPr>
            <a:lvl5pPr eaLnBrk="0">
              <a:tabLst>
                <a:tab pos="449263" algn="l"/>
                <a:tab pos="898525" algn="l"/>
                <a:tab pos="1347788" algn="l"/>
                <a:tab pos="1797050" algn="l"/>
                <a:tab pos="2246313" algn="l"/>
                <a:tab pos="2695575" algn="l"/>
                <a:tab pos="3144838" algn="l"/>
              </a:tabLst>
              <a:defRPr>
                <a:solidFill>
                  <a:schemeClr val="tx1"/>
                </a:solidFill>
                <a:latin typeface="Arial" panose="020B0604020202020204" pitchFamily="34" charset="0"/>
                <a:ea typeface="Microsoft YaHei" panose="020B0503020204020204" pitchFamily="34" charset="-122"/>
              </a:defRPr>
            </a:lvl5pPr>
            <a:lvl6pPr marL="2514600" indent="-228600" defTabSz="449263" eaLnBrk="0" fontAlgn="base" hangingPunct="0">
              <a:lnSpc>
                <a:spcPct val="93000"/>
              </a:lnSpc>
              <a:spcBef>
                <a:spcPts val="13"/>
              </a:spcBef>
              <a:spcAft>
                <a:spcPts val="13"/>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Lst>
              <a:defRPr>
                <a:solidFill>
                  <a:schemeClr val="tx1"/>
                </a:solidFill>
                <a:latin typeface="Arial" panose="020B0604020202020204" pitchFamily="34" charset="0"/>
                <a:ea typeface="Microsoft YaHei" panose="020B0503020204020204" pitchFamily="34" charset="-122"/>
              </a:defRPr>
            </a:lvl6pPr>
            <a:lvl7pPr marL="2971800" indent="-228600" defTabSz="449263" eaLnBrk="0" fontAlgn="base" hangingPunct="0">
              <a:lnSpc>
                <a:spcPct val="93000"/>
              </a:lnSpc>
              <a:spcBef>
                <a:spcPts val="13"/>
              </a:spcBef>
              <a:spcAft>
                <a:spcPts val="13"/>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Lst>
              <a:defRPr>
                <a:solidFill>
                  <a:schemeClr val="tx1"/>
                </a:solidFill>
                <a:latin typeface="Arial" panose="020B0604020202020204" pitchFamily="34" charset="0"/>
                <a:ea typeface="Microsoft YaHei" panose="020B0503020204020204" pitchFamily="34" charset="-122"/>
              </a:defRPr>
            </a:lvl7pPr>
            <a:lvl8pPr marL="3429000" indent="-228600" defTabSz="449263" eaLnBrk="0" fontAlgn="base" hangingPunct="0">
              <a:lnSpc>
                <a:spcPct val="93000"/>
              </a:lnSpc>
              <a:spcBef>
                <a:spcPts val="13"/>
              </a:spcBef>
              <a:spcAft>
                <a:spcPts val="13"/>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Lst>
              <a:defRPr>
                <a:solidFill>
                  <a:schemeClr val="tx1"/>
                </a:solidFill>
                <a:latin typeface="Arial" panose="020B0604020202020204" pitchFamily="34" charset="0"/>
                <a:ea typeface="Microsoft YaHei" panose="020B0503020204020204" pitchFamily="34" charset="-122"/>
              </a:defRPr>
            </a:lvl8pPr>
            <a:lvl9pPr marL="3886200" indent="-228600" defTabSz="449263" eaLnBrk="0" fontAlgn="base" hangingPunct="0">
              <a:lnSpc>
                <a:spcPct val="93000"/>
              </a:lnSpc>
              <a:spcBef>
                <a:spcPts val="13"/>
              </a:spcBef>
              <a:spcAft>
                <a:spcPts val="13"/>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Lst>
              <a:defRPr>
                <a:solidFill>
                  <a:schemeClr val="tx1"/>
                </a:solidFill>
                <a:latin typeface="Arial" panose="020B0604020202020204" pitchFamily="34" charset="0"/>
                <a:ea typeface="Microsoft YaHei" panose="020B0503020204020204" pitchFamily="34" charset="-122"/>
              </a:defRPr>
            </a:lvl9pPr>
          </a:lstStyle>
          <a:p>
            <a:pPr eaLnBrk="1"/>
            <a:fld id="{14D9E818-28C1-446C-9B3D-528160BA9846}" type="slidenum">
              <a:rPr lang="fr-FR" altLang="fr-FR">
                <a:solidFill>
                  <a:srgbClr val="000000"/>
                </a:solidFill>
                <a:latin typeface="Times New Roman" panose="02020603050405020304" pitchFamily="18" charset="0"/>
              </a:rPr>
              <a:t>21</a:t>
            </a:fld>
            <a:endParaRPr lang="fr-FR" altLang="fr-FR">
              <a:solidFill>
                <a:srgbClr val="000000"/>
              </a:solidFill>
              <a:latin typeface="Times New Roman" panose="02020603050405020304" pitchFamily="18" charset="0"/>
            </a:endParaRPr>
          </a:p>
        </p:txBody>
      </p:sp>
      <p:sp>
        <p:nvSpPr>
          <p:cNvPr id="33795" name="Rectangle 1">
            <a:extLst>
              <a:ext uri="{FF2B5EF4-FFF2-40B4-BE49-F238E27FC236}">
                <a16:creationId xmlns:a16="http://schemas.microsoft.com/office/drawing/2014/main" id="{63CC19B9-FEC5-4F00-94CB-635A9D227346}"/>
              </a:ext>
            </a:extLst>
          </p:cNvPr>
          <p:cNvSpPr>
            <a:spLocks noGrp="1" noRot="1" noChangeAspect="1" noChangeArrowheads="1" noTextEdit="1"/>
          </p:cNvSpPr>
          <p:nvPr>
            <p:ph type="sldImg"/>
          </p:nvPr>
        </p:nvSpPr>
        <p:spPr>
          <a:xfrm>
            <a:off x="217488" y="812800"/>
            <a:ext cx="7123112" cy="4008438"/>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33796" name="Rectangle 2">
            <a:extLst>
              <a:ext uri="{FF2B5EF4-FFF2-40B4-BE49-F238E27FC236}">
                <a16:creationId xmlns:a16="http://schemas.microsoft.com/office/drawing/2014/main" id="{C0383DDF-2503-4B6D-9B9E-91FC28C44FD8}"/>
              </a:ext>
            </a:extLst>
          </p:cNvPr>
          <p:cNvSpPr>
            <a:spLocks noGrp="1" noChangeArrowheads="1"/>
          </p:cNvSpPr>
          <p:nvPr>
            <p:ph type="body" idx="1"/>
          </p:nvPr>
        </p:nvSpPr>
        <p:spPr>
          <a:xfrm>
            <a:off x="755650" y="5078413"/>
            <a:ext cx="6048375" cy="4811712"/>
          </a:xfrm>
          <a:noFill/>
          <a:extLst>
            <a:ext uri="{91240B29-F687-4F45-9708-019B960494DF}">
              <a14:hiddenLine xmlns:a14="http://schemas.microsoft.com/office/drawing/2010/main" w="9525">
                <a:solidFill>
                  <a:srgbClr val="3465A4"/>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fr-FR" altLang="fr-FR">
              <a:latin typeface="Times New Roman" panose="02020603050405020304" pitchFamily="18"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2530" name="Rectangle 6">
            <a:extLst>
              <a:ext uri="{FF2B5EF4-FFF2-40B4-BE49-F238E27FC236}">
                <a16:creationId xmlns:a16="http://schemas.microsoft.com/office/drawing/2014/main" id="{F78B4D4F-87FF-425D-A2F0-6F3C0AC47A97}"/>
              </a:ext>
            </a:extLst>
          </p:cNvPr>
          <p:cNvSpPr>
            <a:spLocks noGrp="1" noChangeArrowheads="1"/>
          </p:cNvSpPr>
          <p:nvPr>
            <p:ph type="sldNum" sz="quarter"/>
          </p:nvPr>
        </p:nvSpPr>
        <p:spPr>
          <a:noFill/>
          <a:extLst>
            <a:ext uri="{91240B29-F687-4F45-9708-019B960494DF}">
              <a14:hiddenLine xmlns:a14="http://schemas.microsoft.com/office/drawing/2010/main" w="9525">
                <a:solidFill>
                  <a:srgbClr val="3465A4"/>
                </a:solidFill>
                <a:round/>
                <a:headEnd/>
                <a:tailEnd/>
              </a14:hiddenLine>
            </a:ext>
          </a:extLst>
        </p:spPr>
        <p:txBody>
          <a:bodyPr/>
          <a:lstStyle>
            <a:lvl1pPr eaLnBrk="0">
              <a:tabLst>
                <a:tab pos="449263" algn="l"/>
                <a:tab pos="898525" algn="l"/>
                <a:tab pos="1347788" algn="l"/>
                <a:tab pos="1797050" algn="l"/>
                <a:tab pos="2246313" algn="l"/>
                <a:tab pos="2695575" algn="l"/>
                <a:tab pos="3144838" algn="l"/>
              </a:tabLst>
              <a:defRPr>
                <a:solidFill>
                  <a:schemeClr val="tx1"/>
                </a:solidFill>
                <a:latin typeface="Arial" panose="020B0604020202020204" pitchFamily="34" charset="0"/>
                <a:ea typeface="Microsoft YaHei" panose="020B0503020204020204" pitchFamily="34" charset="-122"/>
              </a:defRPr>
            </a:lvl1pPr>
            <a:lvl2pPr eaLnBrk="0">
              <a:tabLst>
                <a:tab pos="449263" algn="l"/>
                <a:tab pos="898525" algn="l"/>
                <a:tab pos="1347788" algn="l"/>
                <a:tab pos="1797050" algn="l"/>
                <a:tab pos="2246313" algn="l"/>
                <a:tab pos="2695575" algn="l"/>
                <a:tab pos="3144838" algn="l"/>
              </a:tabLst>
              <a:defRPr>
                <a:solidFill>
                  <a:schemeClr val="tx1"/>
                </a:solidFill>
                <a:latin typeface="Arial" panose="020B0604020202020204" pitchFamily="34" charset="0"/>
                <a:ea typeface="Microsoft YaHei" panose="020B0503020204020204" pitchFamily="34" charset="-122"/>
              </a:defRPr>
            </a:lvl2pPr>
            <a:lvl3pPr eaLnBrk="0">
              <a:tabLst>
                <a:tab pos="449263" algn="l"/>
                <a:tab pos="898525" algn="l"/>
                <a:tab pos="1347788" algn="l"/>
                <a:tab pos="1797050" algn="l"/>
                <a:tab pos="2246313" algn="l"/>
                <a:tab pos="2695575" algn="l"/>
                <a:tab pos="3144838" algn="l"/>
              </a:tabLst>
              <a:defRPr>
                <a:solidFill>
                  <a:schemeClr val="tx1"/>
                </a:solidFill>
                <a:latin typeface="Arial" panose="020B0604020202020204" pitchFamily="34" charset="0"/>
                <a:ea typeface="Microsoft YaHei" panose="020B0503020204020204" pitchFamily="34" charset="-122"/>
              </a:defRPr>
            </a:lvl3pPr>
            <a:lvl4pPr eaLnBrk="0">
              <a:tabLst>
                <a:tab pos="449263" algn="l"/>
                <a:tab pos="898525" algn="l"/>
                <a:tab pos="1347788" algn="l"/>
                <a:tab pos="1797050" algn="l"/>
                <a:tab pos="2246313" algn="l"/>
                <a:tab pos="2695575" algn="l"/>
                <a:tab pos="3144838" algn="l"/>
              </a:tabLst>
              <a:defRPr>
                <a:solidFill>
                  <a:schemeClr val="tx1"/>
                </a:solidFill>
                <a:latin typeface="Arial" panose="020B0604020202020204" pitchFamily="34" charset="0"/>
                <a:ea typeface="Microsoft YaHei" panose="020B0503020204020204" pitchFamily="34" charset="-122"/>
              </a:defRPr>
            </a:lvl4pPr>
            <a:lvl5pPr eaLnBrk="0">
              <a:tabLst>
                <a:tab pos="449263" algn="l"/>
                <a:tab pos="898525" algn="l"/>
                <a:tab pos="1347788" algn="l"/>
                <a:tab pos="1797050" algn="l"/>
                <a:tab pos="2246313" algn="l"/>
                <a:tab pos="2695575" algn="l"/>
                <a:tab pos="3144838" algn="l"/>
              </a:tabLst>
              <a:defRPr>
                <a:solidFill>
                  <a:schemeClr val="tx1"/>
                </a:solidFill>
                <a:latin typeface="Arial" panose="020B0604020202020204" pitchFamily="34" charset="0"/>
                <a:ea typeface="Microsoft YaHei" panose="020B0503020204020204" pitchFamily="34" charset="-122"/>
              </a:defRPr>
            </a:lvl5pPr>
            <a:lvl6pPr marL="2514600" indent="-228600" defTabSz="449263" eaLnBrk="0" fontAlgn="base" hangingPunct="0">
              <a:lnSpc>
                <a:spcPct val="93000"/>
              </a:lnSpc>
              <a:spcBef>
                <a:spcPts val="13"/>
              </a:spcBef>
              <a:spcAft>
                <a:spcPts val="13"/>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Lst>
              <a:defRPr>
                <a:solidFill>
                  <a:schemeClr val="tx1"/>
                </a:solidFill>
                <a:latin typeface="Arial" panose="020B0604020202020204" pitchFamily="34" charset="0"/>
                <a:ea typeface="Microsoft YaHei" panose="020B0503020204020204" pitchFamily="34" charset="-122"/>
              </a:defRPr>
            </a:lvl6pPr>
            <a:lvl7pPr marL="2971800" indent="-228600" defTabSz="449263" eaLnBrk="0" fontAlgn="base" hangingPunct="0">
              <a:lnSpc>
                <a:spcPct val="93000"/>
              </a:lnSpc>
              <a:spcBef>
                <a:spcPts val="13"/>
              </a:spcBef>
              <a:spcAft>
                <a:spcPts val="13"/>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Lst>
              <a:defRPr>
                <a:solidFill>
                  <a:schemeClr val="tx1"/>
                </a:solidFill>
                <a:latin typeface="Arial" panose="020B0604020202020204" pitchFamily="34" charset="0"/>
                <a:ea typeface="Microsoft YaHei" panose="020B0503020204020204" pitchFamily="34" charset="-122"/>
              </a:defRPr>
            </a:lvl7pPr>
            <a:lvl8pPr marL="3429000" indent="-228600" defTabSz="449263" eaLnBrk="0" fontAlgn="base" hangingPunct="0">
              <a:lnSpc>
                <a:spcPct val="93000"/>
              </a:lnSpc>
              <a:spcBef>
                <a:spcPts val="13"/>
              </a:spcBef>
              <a:spcAft>
                <a:spcPts val="13"/>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Lst>
              <a:defRPr>
                <a:solidFill>
                  <a:schemeClr val="tx1"/>
                </a:solidFill>
                <a:latin typeface="Arial" panose="020B0604020202020204" pitchFamily="34" charset="0"/>
                <a:ea typeface="Microsoft YaHei" panose="020B0503020204020204" pitchFamily="34" charset="-122"/>
              </a:defRPr>
            </a:lvl8pPr>
            <a:lvl9pPr marL="3886200" indent="-228600" defTabSz="449263" eaLnBrk="0" fontAlgn="base" hangingPunct="0">
              <a:lnSpc>
                <a:spcPct val="93000"/>
              </a:lnSpc>
              <a:spcBef>
                <a:spcPts val="13"/>
              </a:spcBef>
              <a:spcAft>
                <a:spcPts val="13"/>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Lst>
              <a:defRPr>
                <a:solidFill>
                  <a:schemeClr val="tx1"/>
                </a:solidFill>
                <a:latin typeface="Arial" panose="020B0604020202020204" pitchFamily="34" charset="0"/>
                <a:ea typeface="Microsoft YaHei" panose="020B0503020204020204" pitchFamily="34" charset="-122"/>
              </a:defRPr>
            </a:lvl9pPr>
          </a:lstStyle>
          <a:p>
            <a:pPr eaLnBrk="1"/>
            <a:fld id="{59A28DDE-C7ED-48DA-AFE2-89B670871421}" type="slidenum">
              <a:rPr lang="fr-FR" altLang="fr-FR">
                <a:solidFill>
                  <a:srgbClr val="000000"/>
                </a:solidFill>
                <a:latin typeface="Times New Roman" panose="02020603050405020304" pitchFamily="18" charset="0"/>
              </a:rPr>
              <a:t>2</a:t>
            </a:fld>
            <a:endParaRPr lang="fr-FR" altLang="fr-FR">
              <a:solidFill>
                <a:srgbClr val="000000"/>
              </a:solidFill>
              <a:latin typeface="Times New Roman" panose="02020603050405020304" pitchFamily="18" charset="0"/>
            </a:endParaRPr>
          </a:p>
        </p:txBody>
      </p:sp>
      <p:sp>
        <p:nvSpPr>
          <p:cNvPr id="22531" name="Rectangle 1">
            <a:extLst>
              <a:ext uri="{FF2B5EF4-FFF2-40B4-BE49-F238E27FC236}">
                <a16:creationId xmlns:a16="http://schemas.microsoft.com/office/drawing/2014/main" id="{F3287E5B-E91B-4F10-A630-9AD21EDB9070}"/>
              </a:ext>
            </a:extLst>
          </p:cNvPr>
          <p:cNvSpPr>
            <a:spLocks noGrp="1" noRot="1" noChangeAspect="1" noChangeArrowheads="1" noTextEdit="1"/>
          </p:cNvSpPr>
          <p:nvPr>
            <p:ph type="sldImg"/>
          </p:nvPr>
        </p:nvSpPr>
        <p:spPr>
          <a:xfrm>
            <a:off x="217488" y="812800"/>
            <a:ext cx="7123112" cy="4008438"/>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22532" name="Rectangle 2">
            <a:extLst>
              <a:ext uri="{FF2B5EF4-FFF2-40B4-BE49-F238E27FC236}">
                <a16:creationId xmlns:a16="http://schemas.microsoft.com/office/drawing/2014/main" id="{3DE25A21-75C7-4B6B-B9C4-109558F6CB51}"/>
              </a:ext>
            </a:extLst>
          </p:cNvPr>
          <p:cNvSpPr>
            <a:spLocks noGrp="1" noChangeArrowheads="1"/>
          </p:cNvSpPr>
          <p:nvPr>
            <p:ph type="body" idx="1"/>
          </p:nvPr>
        </p:nvSpPr>
        <p:spPr>
          <a:xfrm>
            <a:off x="755650" y="5078413"/>
            <a:ext cx="6048375" cy="4811712"/>
          </a:xfrm>
          <a:noFill/>
          <a:extLst>
            <a:ext uri="{91240B29-F687-4F45-9708-019B960494DF}">
              <a14:hiddenLine xmlns:a14="http://schemas.microsoft.com/office/drawing/2010/main" w="9525">
                <a:solidFill>
                  <a:srgbClr val="3465A4"/>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fr-FR" altLang="fr-FR">
              <a:latin typeface="Times New Roman" panose="02020603050405020304" pitchFamily="18" charset="0"/>
            </a:endParaRPr>
          </a:p>
        </p:txBody>
      </p:sp>
    </p:spTree>
    <p:extLst>
      <p:ext uri="{BB962C8B-B14F-4D97-AF65-F5344CB8AC3E}">
        <p14:creationId xmlns:p14="http://schemas.microsoft.com/office/powerpoint/2010/main" val="141825411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2530" name="Rectangle 6">
            <a:extLst>
              <a:ext uri="{FF2B5EF4-FFF2-40B4-BE49-F238E27FC236}">
                <a16:creationId xmlns:a16="http://schemas.microsoft.com/office/drawing/2014/main" id="{F78B4D4F-87FF-425D-A2F0-6F3C0AC47A97}"/>
              </a:ext>
            </a:extLst>
          </p:cNvPr>
          <p:cNvSpPr>
            <a:spLocks noGrp="1" noChangeArrowheads="1"/>
          </p:cNvSpPr>
          <p:nvPr>
            <p:ph type="sldNum" sz="quarter"/>
          </p:nvPr>
        </p:nvSpPr>
        <p:spPr>
          <a:noFill/>
          <a:extLst>
            <a:ext uri="{91240B29-F687-4F45-9708-019B960494DF}">
              <a14:hiddenLine xmlns:a14="http://schemas.microsoft.com/office/drawing/2010/main" w="9525">
                <a:solidFill>
                  <a:srgbClr val="3465A4"/>
                </a:solidFill>
                <a:round/>
                <a:headEnd/>
                <a:tailEnd/>
              </a14:hiddenLine>
            </a:ext>
          </a:extLst>
        </p:spPr>
        <p:txBody>
          <a:bodyPr/>
          <a:lstStyle>
            <a:lvl1pPr eaLnBrk="0">
              <a:tabLst>
                <a:tab pos="449263" algn="l"/>
                <a:tab pos="898525" algn="l"/>
                <a:tab pos="1347788" algn="l"/>
                <a:tab pos="1797050" algn="l"/>
                <a:tab pos="2246313" algn="l"/>
                <a:tab pos="2695575" algn="l"/>
                <a:tab pos="3144838" algn="l"/>
              </a:tabLst>
              <a:defRPr>
                <a:solidFill>
                  <a:schemeClr val="tx1"/>
                </a:solidFill>
                <a:latin typeface="Arial" panose="020B0604020202020204" pitchFamily="34" charset="0"/>
                <a:ea typeface="Microsoft YaHei" panose="020B0503020204020204" pitchFamily="34" charset="-122"/>
              </a:defRPr>
            </a:lvl1pPr>
            <a:lvl2pPr eaLnBrk="0">
              <a:tabLst>
                <a:tab pos="449263" algn="l"/>
                <a:tab pos="898525" algn="l"/>
                <a:tab pos="1347788" algn="l"/>
                <a:tab pos="1797050" algn="l"/>
                <a:tab pos="2246313" algn="l"/>
                <a:tab pos="2695575" algn="l"/>
                <a:tab pos="3144838" algn="l"/>
              </a:tabLst>
              <a:defRPr>
                <a:solidFill>
                  <a:schemeClr val="tx1"/>
                </a:solidFill>
                <a:latin typeface="Arial" panose="020B0604020202020204" pitchFamily="34" charset="0"/>
                <a:ea typeface="Microsoft YaHei" panose="020B0503020204020204" pitchFamily="34" charset="-122"/>
              </a:defRPr>
            </a:lvl2pPr>
            <a:lvl3pPr eaLnBrk="0">
              <a:tabLst>
                <a:tab pos="449263" algn="l"/>
                <a:tab pos="898525" algn="l"/>
                <a:tab pos="1347788" algn="l"/>
                <a:tab pos="1797050" algn="l"/>
                <a:tab pos="2246313" algn="l"/>
                <a:tab pos="2695575" algn="l"/>
                <a:tab pos="3144838" algn="l"/>
              </a:tabLst>
              <a:defRPr>
                <a:solidFill>
                  <a:schemeClr val="tx1"/>
                </a:solidFill>
                <a:latin typeface="Arial" panose="020B0604020202020204" pitchFamily="34" charset="0"/>
                <a:ea typeface="Microsoft YaHei" panose="020B0503020204020204" pitchFamily="34" charset="-122"/>
              </a:defRPr>
            </a:lvl3pPr>
            <a:lvl4pPr eaLnBrk="0">
              <a:tabLst>
                <a:tab pos="449263" algn="l"/>
                <a:tab pos="898525" algn="l"/>
                <a:tab pos="1347788" algn="l"/>
                <a:tab pos="1797050" algn="l"/>
                <a:tab pos="2246313" algn="l"/>
                <a:tab pos="2695575" algn="l"/>
                <a:tab pos="3144838" algn="l"/>
              </a:tabLst>
              <a:defRPr>
                <a:solidFill>
                  <a:schemeClr val="tx1"/>
                </a:solidFill>
                <a:latin typeface="Arial" panose="020B0604020202020204" pitchFamily="34" charset="0"/>
                <a:ea typeface="Microsoft YaHei" panose="020B0503020204020204" pitchFamily="34" charset="-122"/>
              </a:defRPr>
            </a:lvl4pPr>
            <a:lvl5pPr eaLnBrk="0">
              <a:tabLst>
                <a:tab pos="449263" algn="l"/>
                <a:tab pos="898525" algn="l"/>
                <a:tab pos="1347788" algn="l"/>
                <a:tab pos="1797050" algn="l"/>
                <a:tab pos="2246313" algn="l"/>
                <a:tab pos="2695575" algn="l"/>
                <a:tab pos="3144838" algn="l"/>
              </a:tabLst>
              <a:defRPr>
                <a:solidFill>
                  <a:schemeClr val="tx1"/>
                </a:solidFill>
                <a:latin typeface="Arial" panose="020B0604020202020204" pitchFamily="34" charset="0"/>
                <a:ea typeface="Microsoft YaHei" panose="020B0503020204020204" pitchFamily="34" charset="-122"/>
              </a:defRPr>
            </a:lvl5pPr>
            <a:lvl6pPr marL="2514600" indent="-228600" defTabSz="449263" eaLnBrk="0" fontAlgn="base" hangingPunct="0">
              <a:lnSpc>
                <a:spcPct val="93000"/>
              </a:lnSpc>
              <a:spcBef>
                <a:spcPts val="13"/>
              </a:spcBef>
              <a:spcAft>
                <a:spcPts val="13"/>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Lst>
              <a:defRPr>
                <a:solidFill>
                  <a:schemeClr val="tx1"/>
                </a:solidFill>
                <a:latin typeface="Arial" panose="020B0604020202020204" pitchFamily="34" charset="0"/>
                <a:ea typeface="Microsoft YaHei" panose="020B0503020204020204" pitchFamily="34" charset="-122"/>
              </a:defRPr>
            </a:lvl6pPr>
            <a:lvl7pPr marL="2971800" indent="-228600" defTabSz="449263" eaLnBrk="0" fontAlgn="base" hangingPunct="0">
              <a:lnSpc>
                <a:spcPct val="93000"/>
              </a:lnSpc>
              <a:spcBef>
                <a:spcPts val="13"/>
              </a:spcBef>
              <a:spcAft>
                <a:spcPts val="13"/>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Lst>
              <a:defRPr>
                <a:solidFill>
                  <a:schemeClr val="tx1"/>
                </a:solidFill>
                <a:latin typeface="Arial" panose="020B0604020202020204" pitchFamily="34" charset="0"/>
                <a:ea typeface="Microsoft YaHei" panose="020B0503020204020204" pitchFamily="34" charset="-122"/>
              </a:defRPr>
            </a:lvl7pPr>
            <a:lvl8pPr marL="3429000" indent="-228600" defTabSz="449263" eaLnBrk="0" fontAlgn="base" hangingPunct="0">
              <a:lnSpc>
                <a:spcPct val="93000"/>
              </a:lnSpc>
              <a:spcBef>
                <a:spcPts val="13"/>
              </a:spcBef>
              <a:spcAft>
                <a:spcPts val="13"/>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Lst>
              <a:defRPr>
                <a:solidFill>
                  <a:schemeClr val="tx1"/>
                </a:solidFill>
                <a:latin typeface="Arial" panose="020B0604020202020204" pitchFamily="34" charset="0"/>
                <a:ea typeface="Microsoft YaHei" panose="020B0503020204020204" pitchFamily="34" charset="-122"/>
              </a:defRPr>
            </a:lvl8pPr>
            <a:lvl9pPr marL="3886200" indent="-228600" defTabSz="449263" eaLnBrk="0" fontAlgn="base" hangingPunct="0">
              <a:lnSpc>
                <a:spcPct val="93000"/>
              </a:lnSpc>
              <a:spcBef>
                <a:spcPts val="13"/>
              </a:spcBef>
              <a:spcAft>
                <a:spcPts val="13"/>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Lst>
              <a:defRPr>
                <a:solidFill>
                  <a:schemeClr val="tx1"/>
                </a:solidFill>
                <a:latin typeface="Arial" panose="020B0604020202020204" pitchFamily="34" charset="0"/>
                <a:ea typeface="Microsoft YaHei" panose="020B0503020204020204" pitchFamily="34" charset="-122"/>
              </a:defRPr>
            </a:lvl9pPr>
          </a:lstStyle>
          <a:p>
            <a:pPr eaLnBrk="1"/>
            <a:fld id="{59A28DDE-C7ED-48DA-AFE2-89B670871421}" type="slidenum">
              <a:rPr lang="fr-FR" altLang="fr-FR">
                <a:solidFill>
                  <a:srgbClr val="000000"/>
                </a:solidFill>
                <a:latin typeface="Times New Roman" panose="02020603050405020304" pitchFamily="18" charset="0"/>
              </a:rPr>
              <a:t>3</a:t>
            </a:fld>
            <a:endParaRPr lang="fr-FR" altLang="fr-FR">
              <a:solidFill>
                <a:srgbClr val="000000"/>
              </a:solidFill>
              <a:latin typeface="Times New Roman" panose="02020603050405020304" pitchFamily="18" charset="0"/>
            </a:endParaRPr>
          </a:p>
        </p:txBody>
      </p:sp>
      <p:sp>
        <p:nvSpPr>
          <p:cNvPr id="22531" name="Rectangle 1">
            <a:extLst>
              <a:ext uri="{FF2B5EF4-FFF2-40B4-BE49-F238E27FC236}">
                <a16:creationId xmlns:a16="http://schemas.microsoft.com/office/drawing/2014/main" id="{F3287E5B-E91B-4F10-A630-9AD21EDB9070}"/>
              </a:ext>
            </a:extLst>
          </p:cNvPr>
          <p:cNvSpPr>
            <a:spLocks noGrp="1" noRot="1" noChangeAspect="1" noChangeArrowheads="1" noTextEdit="1"/>
          </p:cNvSpPr>
          <p:nvPr>
            <p:ph type="sldImg"/>
          </p:nvPr>
        </p:nvSpPr>
        <p:spPr>
          <a:xfrm>
            <a:off x="217488" y="812800"/>
            <a:ext cx="7123112" cy="4008438"/>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22532" name="Rectangle 2">
            <a:extLst>
              <a:ext uri="{FF2B5EF4-FFF2-40B4-BE49-F238E27FC236}">
                <a16:creationId xmlns:a16="http://schemas.microsoft.com/office/drawing/2014/main" id="{3DE25A21-75C7-4B6B-B9C4-109558F6CB51}"/>
              </a:ext>
            </a:extLst>
          </p:cNvPr>
          <p:cNvSpPr>
            <a:spLocks noGrp="1" noChangeArrowheads="1"/>
          </p:cNvSpPr>
          <p:nvPr>
            <p:ph type="body" idx="1"/>
          </p:nvPr>
        </p:nvSpPr>
        <p:spPr>
          <a:xfrm>
            <a:off x="755650" y="5078413"/>
            <a:ext cx="6048375" cy="4811712"/>
          </a:xfrm>
          <a:noFill/>
          <a:extLst>
            <a:ext uri="{91240B29-F687-4F45-9708-019B960494DF}">
              <a14:hiddenLine xmlns:a14="http://schemas.microsoft.com/office/drawing/2010/main" w="9525">
                <a:solidFill>
                  <a:srgbClr val="3465A4"/>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fr-FR" altLang="fr-FR" dirty="0">
              <a:latin typeface="Times New Roman" panose="02020603050405020304" pitchFamily="18"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3554" name="Rectangle 6">
            <a:extLst>
              <a:ext uri="{FF2B5EF4-FFF2-40B4-BE49-F238E27FC236}">
                <a16:creationId xmlns:a16="http://schemas.microsoft.com/office/drawing/2014/main" id="{95B87524-CA31-4906-9BA3-CD10E081F855}"/>
              </a:ext>
            </a:extLst>
          </p:cNvPr>
          <p:cNvSpPr>
            <a:spLocks noGrp="1" noChangeArrowheads="1"/>
          </p:cNvSpPr>
          <p:nvPr>
            <p:ph type="sldNum" sz="quarter"/>
          </p:nvPr>
        </p:nvSpPr>
        <p:spPr>
          <a:noFill/>
          <a:extLst>
            <a:ext uri="{91240B29-F687-4F45-9708-019B960494DF}">
              <a14:hiddenLine xmlns:a14="http://schemas.microsoft.com/office/drawing/2010/main" w="9525">
                <a:solidFill>
                  <a:srgbClr val="3465A4"/>
                </a:solidFill>
                <a:round/>
                <a:headEnd/>
                <a:tailEnd/>
              </a14:hiddenLine>
            </a:ext>
          </a:extLst>
        </p:spPr>
        <p:txBody>
          <a:bodyPr/>
          <a:lstStyle>
            <a:lvl1pPr eaLnBrk="0">
              <a:tabLst>
                <a:tab pos="449263" algn="l"/>
                <a:tab pos="898525" algn="l"/>
                <a:tab pos="1347788" algn="l"/>
                <a:tab pos="1797050" algn="l"/>
                <a:tab pos="2246313" algn="l"/>
                <a:tab pos="2695575" algn="l"/>
                <a:tab pos="3144838" algn="l"/>
              </a:tabLst>
              <a:defRPr>
                <a:solidFill>
                  <a:schemeClr val="tx1"/>
                </a:solidFill>
                <a:latin typeface="Arial" panose="020B0604020202020204" pitchFamily="34" charset="0"/>
                <a:ea typeface="Microsoft YaHei" panose="020B0503020204020204" pitchFamily="34" charset="-122"/>
              </a:defRPr>
            </a:lvl1pPr>
            <a:lvl2pPr eaLnBrk="0">
              <a:tabLst>
                <a:tab pos="449263" algn="l"/>
                <a:tab pos="898525" algn="l"/>
                <a:tab pos="1347788" algn="l"/>
                <a:tab pos="1797050" algn="l"/>
                <a:tab pos="2246313" algn="l"/>
                <a:tab pos="2695575" algn="l"/>
                <a:tab pos="3144838" algn="l"/>
              </a:tabLst>
              <a:defRPr>
                <a:solidFill>
                  <a:schemeClr val="tx1"/>
                </a:solidFill>
                <a:latin typeface="Arial" panose="020B0604020202020204" pitchFamily="34" charset="0"/>
                <a:ea typeface="Microsoft YaHei" panose="020B0503020204020204" pitchFamily="34" charset="-122"/>
              </a:defRPr>
            </a:lvl2pPr>
            <a:lvl3pPr eaLnBrk="0">
              <a:tabLst>
                <a:tab pos="449263" algn="l"/>
                <a:tab pos="898525" algn="l"/>
                <a:tab pos="1347788" algn="l"/>
                <a:tab pos="1797050" algn="l"/>
                <a:tab pos="2246313" algn="l"/>
                <a:tab pos="2695575" algn="l"/>
                <a:tab pos="3144838" algn="l"/>
              </a:tabLst>
              <a:defRPr>
                <a:solidFill>
                  <a:schemeClr val="tx1"/>
                </a:solidFill>
                <a:latin typeface="Arial" panose="020B0604020202020204" pitchFamily="34" charset="0"/>
                <a:ea typeface="Microsoft YaHei" panose="020B0503020204020204" pitchFamily="34" charset="-122"/>
              </a:defRPr>
            </a:lvl3pPr>
            <a:lvl4pPr eaLnBrk="0">
              <a:tabLst>
                <a:tab pos="449263" algn="l"/>
                <a:tab pos="898525" algn="l"/>
                <a:tab pos="1347788" algn="l"/>
                <a:tab pos="1797050" algn="l"/>
                <a:tab pos="2246313" algn="l"/>
                <a:tab pos="2695575" algn="l"/>
                <a:tab pos="3144838" algn="l"/>
              </a:tabLst>
              <a:defRPr>
                <a:solidFill>
                  <a:schemeClr val="tx1"/>
                </a:solidFill>
                <a:latin typeface="Arial" panose="020B0604020202020204" pitchFamily="34" charset="0"/>
                <a:ea typeface="Microsoft YaHei" panose="020B0503020204020204" pitchFamily="34" charset="-122"/>
              </a:defRPr>
            </a:lvl4pPr>
            <a:lvl5pPr eaLnBrk="0">
              <a:tabLst>
                <a:tab pos="449263" algn="l"/>
                <a:tab pos="898525" algn="l"/>
                <a:tab pos="1347788" algn="l"/>
                <a:tab pos="1797050" algn="l"/>
                <a:tab pos="2246313" algn="l"/>
                <a:tab pos="2695575" algn="l"/>
                <a:tab pos="3144838" algn="l"/>
              </a:tabLst>
              <a:defRPr>
                <a:solidFill>
                  <a:schemeClr val="tx1"/>
                </a:solidFill>
                <a:latin typeface="Arial" panose="020B0604020202020204" pitchFamily="34" charset="0"/>
                <a:ea typeface="Microsoft YaHei" panose="020B0503020204020204" pitchFamily="34" charset="-122"/>
              </a:defRPr>
            </a:lvl5pPr>
            <a:lvl6pPr marL="2514600" indent="-228600" defTabSz="449263" eaLnBrk="0" fontAlgn="base" hangingPunct="0">
              <a:lnSpc>
                <a:spcPct val="93000"/>
              </a:lnSpc>
              <a:spcBef>
                <a:spcPts val="13"/>
              </a:spcBef>
              <a:spcAft>
                <a:spcPts val="13"/>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Lst>
              <a:defRPr>
                <a:solidFill>
                  <a:schemeClr val="tx1"/>
                </a:solidFill>
                <a:latin typeface="Arial" panose="020B0604020202020204" pitchFamily="34" charset="0"/>
                <a:ea typeface="Microsoft YaHei" panose="020B0503020204020204" pitchFamily="34" charset="-122"/>
              </a:defRPr>
            </a:lvl6pPr>
            <a:lvl7pPr marL="2971800" indent="-228600" defTabSz="449263" eaLnBrk="0" fontAlgn="base" hangingPunct="0">
              <a:lnSpc>
                <a:spcPct val="93000"/>
              </a:lnSpc>
              <a:spcBef>
                <a:spcPts val="13"/>
              </a:spcBef>
              <a:spcAft>
                <a:spcPts val="13"/>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Lst>
              <a:defRPr>
                <a:solidFill>
                  <a:schemeClr val="tx1"/>
                </a:solidFill>
                <a:latin typeface="Arial" panose="020B0604020202020204" pitchFamily="34" charset="0"/>
                <a:ea typeface="Microsoft YaHei" panose="020B0503020204020204" pitchFamily="34" charset="-122"/>
              </a:defRPr>
            </a:lvl7pPr>
            <a:lvl8pPr marL="3429000" indent="-228600" defTabSz="449263" eaLnBrk="0" fontAlgn="base" hangingPunct="0">
              <a:lnSpc>
                <a:spcPct val="93000"/>
              </a:lnSpc>
              <a:spcBef>
                <a:spcPts val="13"/>
              </a:spcBef>
              <a:spcAft>
                <a:spcPts val="13"/>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Lst>
              <a:defRPr>
                <a:solidFill>
                  <a:schemeClr val="tx1"/>
                </a:solidFill>
                <a:latin typeface="Arial" panose="020B0604020202020204" pitchFamily="34" charset="0"/>
                <a:ea typeface="Microsoft YaHei" panose="020B0503020204020204" pitchFamily="34" charset="-122"/>
              </a:defRPr>
            </a:lvl8pPr>
            <a:lvl9pPr marL="3886200" indent="-228600" defTabSz="449263" eaLnBrk="0" fontAlgn="base" hangingPunct="0">
              <a:lnSpc>
                <a:spcPct val="93000"/>
              </a:lnSpc>
              <a:spcBef>
                <a:spcPts val="13"/>
              </a:spcBef>
              <a:spcAft>
                <a:spcPts val="13"/>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Lst>
              <a:defRPr>
                <a:solidFill>
                  <a:schemeClr val="tx1"/>
                </a:solidFill>
                <a:latin typeface="Arial" panose="020B0604020202020204" pitchFamily="34" charset="0"/>
                <a:ea typeface="Microsoft YaHei" panose="020B0503020204020204" pitchFamily="34" charset="-122"/>
              </a:defRPr>
            </a:lvl9pPr>
          </a:lstStyle>
          <a:p>
            <a:pPr eaLnBrk="1"/>
            <a:fld id="{133258BD-7CA2-4B43-B3F0-E8E7D4D65C90}" type="slidenum">
              <a:rPr lang="fr-FR" altLang="fr-FR">
                <a:solidFill>
                  <a:srgbClr val="000000"/>
                </a:solidFill>
                <a:latin typeface="Times New Roman" panose="02020603050405020304" pitchFamily="18" charset="0"/>
              </a:rPr>
              <a:t>4</a:t>
            </a:fld>
            <a:endParaRPr lang="fr-FR" altLang="fr-FR">
              <a:solidFill>
                <a:srgbClr val="000000"/>
              </a:solidFill>
              <a:latin typeface="Times New Roman" panose="02020603050405020304" pitchFamily="18" charset="0"/>
            </a:endParaRPr>
          </a:p>
        </p:txBody>
      </p:sp>
      <p:sp>
        <p:nvSpPr>
          <p:cNvPr id="23555" name="Rectangle 1">
            <a:extLst>
              <a:ext uri="{FF2B5EF4-FFF2-40B4-BE49-F238E27FC236}">
                <a16:creationId xmlns:a16="http://schemas.microsoft.com/office/drawing/2014/main" id="{0240389C-D986-444A-BCD0-45DA3A9FC5E5}"/>
              </a:ext>
            </a:extLst>
          </p:cNvPr>
          <p:cNvSpPr>
            <a:spLocks noGrp="1" noRot="1" noChangeAspect="1" noChangeArrowheads="1" noTextEdit="1"/>
          </p:cNvSpPr>
          <p:nvPr>
            <p:ph type="sldImg"/>
          </p:nvPr>
        </p:nvSpPr>
        <p:spPr>
          <a:xfrm>
            <a:off x="217488" y="812800"/>
            <a:ext cx="7123112" cy="4008438"/>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23556" name="Rectangle 2">
            <a:extLst>
              <a:ext uri="{FF2B5EF4-FFF2-40B4-BE49-F238E27FC236}">
                <a16:creationId xmlns:a16="http://schemas.microsoft.com/office/drawing/2014/main" id="{B9474676-CC3F-46C7-8813-A51401629531}"/>
              </a:ext>
            </a:extLst>
          </p:cNvPr>
          <p:cNvSpPr>
            <a:spLocks noGrp="1" noChangeArrowheads="1"/>
          </p:cNvSpPr>
          <p:nvPr>
            <p:ph type="body" idx="1"/>
          </p:nvPr>
        </p:nvSpPr>
        <p:spPr>
          <a:xfrm>
            <a:off x="755650" y="5078413"/>
            <a:ext cx="6048375" cy="4811712"/>
          </a:xfrm>
          <a:noFill/>
          <a:extLst>
            <a:ext uri="{91240B29-F687-4F45-9708-019B960494DF}">
              <a14:hiddenLine xmlns:a14="http://schemas.microsoft.com/office/drawing/2010/main" w="9525">
                <a:solidFill>
                  <a:srgbClr val="3465A4"/>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fr-FR" altLang="fr-FR">
              <a:latin typeface="Times New Roman" panose="02020603050405020304" pitchFamily="18"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6626" name="Rectangle 6">
            <a:extLst>
              <a:ext uri="{FF2B5EF4-FFF2-40B4-BE49-F238E27FC236}">
                <a16:creationId xmlns:a16="http://schemas.microsoft.com/office/drawing/2014/main" id="{658EEFA8-3D38-4ED3-B1B1-2FF796529DC4}"/>
              </a:ext>
            </a:extLst>
          </p:cNvPr>
          <p:cNvSpPr>
            <a:spLocks noGrp="1" noChangeArrowheads="1"/>
          </p:cNvSpPr>
          <p:nvPr>
            <p:ph type="sldNum" sz="quarter"/>
          </p:nvPr>
        </p:nvSpPr>
        <p:spPr>
          <a:noFill/>
          <a:extLst>
            <a:ext uri="{91240B29-F687-4F45-9708-019B960494DF}">
              <a14:hiddenLine xmlns:a14="http://schemas.microsoft.com/office/drawing/2010/main" w="9525">
                <a:solidFill>
                  <a:srgbClr val="3465A4"/>
                </a:solidFill>
                <a:round/>
                <a:headEnd/>
                <a:tailEnd/>
              </a14:hiddenLine>
            </a:ext>
          </a:extLst>
        </p:spPr>
        <p:txBody>
          <a:bodyPr/>
          <a:lstStyle>
            <a:lvl1pPr eaLnBrk="0">
              <a:tabLst>
                <a:tab pos="449263" algn="l"/>
                <a:tab pos="898525" algn="l"/>
                <a:tab pos="1347788" algn="l"/>
                <a:tab pos="1797050" algn="l"/>
                <a:tab pos="2246313" algn="l"/>
                <a:tab pos="2695575" algn="l"/>
                <a:tab pos="3144838" algn="l"/>
              </a:tabLst>
              <a:defRPr>
                <a:solidFill>
                  <a:schemeClr val="tx1"/>
                </a:solidFill>
                <a:latin typeface="Arial" panose="020B0604020202020204" pitchFamily="34" charset="0"/>
                <a:ea typeface="Microsoft YaHei" panose="020B0503020204020204" pitchFamily="34" charset="-122"/>
              </a:defRPr>
            </a:lvl1pPr>
            <a:lvl2pPr eaLnBrk="0">
              <a:tabLst>
                <a:tab pos="449263" algn="l"/>
                <a:tab pos="898525" algn="l"/>
                <a:tab pos="1347788" algn="l"/>
                <a:tab pos="1797050" algn="l"/>
                <a:tab pos="2246313" algn="l"/>
                <a:tab pos="2695575" algn="l"/>
                <a:tab pos="3144838" algn="l"/>
              </a:tabLst>
              <a:defRPr>
                <a:solidFill>
                  <a:schemeClr val="tx1"/>
                </a:solidFill>
                <a:latin typeface="Arial" panose="020B0604020202020204" pitchFamily="34" charset="0"/>
                <a:ea typeface="Microsoft YaHei" panose="020B0503020204020204" pitchFamily="34" charset="-122"/>
              </a:defRPr>
            </a:lvl2pPr>
            <a:lvl3pPr eaLnBrk="0">
              <a:tabLst>
                <a:tab pos="449263" algn="l"/>
                <a:tab pos="898525" algn="l"/>
                <a:tab pos="1347788" algn="l"/>
                <a:tab pos="1797050" algn="l"/>
                <a:tab pos="2246313" algn="l"/>
                <a:tab pos="2695575" algn="l"/>
                <a:tab pos="3144838" algn="l"/>
              </a:tabLst>
              <a:defRPr>
                <a:solidFill>
                  <a:schemeClr val="tx1"/>
                </a:solidFill>
                <a:latin typeface="Arial" panose="020B0604020202020204" pitchFamily="34" charset="0"/>
                <a:ea typeface="Microsoft YaHei" panose="020B0503020204020204" pitchFamily="34" charset="-122"/>
              </a:defRPr>
            </a:lvl3pPr>
            <a:lvl4pPr eaLnBrk="0">
              <a:tabLst>
                <a:tab pos="449263" algn="l"/>
                <a:tab pos="898525" algn="l"/>
                <a:tab pos="1347788" algn="l"/>
                <a:tab pos="1797050" algn="l"/>
                <a:tab pos="2246313" algn="l"/>
                <a:tab pos="2695575" algn="l"/>
                <a:tab pos="3144838" algn="l"/>
              </a:tabLst>
              <a:defRPr>
                <a:solidFill>
                  <a:schemeClr val="tx1"/>
                </a:solidFill>
                <a:latin typeface="Arial" panose="020B0604020202020204" pitchFamily="34" charset="0"/>
                <a:ea typeface="Microsoft YaHei" panose="020B0503020204020204" pitchFamily="34" charset="-122"/>
              </a:defRPr>
            </a:lvl4pPr>
            <a:lvl5pPr eaLnBrk="0">
              <a:tabLst>
                <a:tab pos="449263" algn="l"/>
                <a:tab pos="898525" algn="l"/>
                <a:tab pos="1347788" algn="l"/>
                <a:tab pos="1797050" algn="l"/>
                <a:tab pos="2246313" algn="l"/>
                <a:tab pos="2695575" algn="l"/>
                <a:tab pos="3144838" algn="l"/>
              </a:tabLst>
              <a:defRPr>
                <a:solidFill>
                  <a:schemeClr val="tx1"/>
                </a:solidFill>
                <a:latin typeface="Arial" panose="020B0604020202020204" pitchFamily="34" charset="0"/>
                <a:ea typeface="Microsoft YaHei" panose="020B0503020204020204" pitchFamily="34" charset="-122"/>
              </a:defRPr>
            </a:lvl5pPr>
            <a:lvl6pPr marL="2514600" indent="-228600" defTabSz="449263" eaLnBrk="0" fontAlgn="base" hangingPunct="0">
              <a:lnSpc>
                <a:spcPct val="93000"/>
              </a:lnSpc>
              <a:spcBef>
                <a:spcPts val="13"/>
              </a:spcBef>
              <a:spcAft>
                <a:spcPts val="13"/>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Lst>
              <a:defRPr>
                <a:solidFill>
                  <a:schemeClr val="tx1"/>
                </a:solidFill>
                <a:latin typeface="Arial" panose="020B0604020202020204" pitchFamily="34" charset="0"/>
                <a:ea typeface="Microsoft YaHei" panose="020B0503020204020204" pitchFamily="34" charset="-122"/>
              </a:defRPr>
            </a:lvl6pPr>
            <a:lvl7pPr marL="2971800" indent="-228600" defTabSz="449263" eaLnBrk="0" fontAlgn="base" hangingPunct="0">
              <a:lnSpc>
                <a:spcPct val="93000"/>
              </a:lnSpc>
              <a:spcBef>
                <a:spcPts val="13"/>
              </a:spcBef>
              <a:spcAft>
                <a:spcPts val="13"/>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Lst>
              <a:defRPr>
                <a:solidFill>
                  <a:schemeClr val="tx1"/>
                </a:solidFill>
                <a:latin typeface="Arial" panose="020B0604020202020204" pitchFamily="34" charset="0"/>
                <a:ea typeface="Microsoft YaHei" panose="020B0503020204020204" pitchFamily="34" charset="-122"/>
              </a:defRPr>
            </a:lvl7pPr>
            <a:lvl8pPr marL="3429000" indent="-228600" defTabSz="449263" eaLnBrk="0" fontAlgn="base" hangingPunct="0">
              <a:lnSpc>
                <a:spcPct val="93000"/>
              </a:lnSpc>
              <a:spcBef>
                <a:spcPts val="13"/>
              </a:spcBef>
              <a:spcAft>
                <a:spcPts val="13"/>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Lst>
              <a:defRPr>
                <a:solidFill>
                  <a:schemeClr val="tx1"/>
                </a:solidFill>
                <a:latin typeface="Arial" panose="020B0604020202020204" pitchFamily="34" charset="0"/>
                <a:ea typeface="Microsoft YaHei" panose="020B0503020204020204" pitchFamily="34" charset="-122"/>
              </a:defRPr>
            </a:lvl8pPr>
            <a:lvl9pPr marL="3886200" indent="-228600" defTabSz="449263" eaLnBrk="0" fontAlgn="base" hangingPunct="0">
              <a:lnSpc>
                <a:spcPct val="93000"/>
              </a:lnSpc>
              <a:spcBef>
                <a:spcPts val="13"/>
              </a:spcBef>
              <a:spcAft>
                <a:spcPts val="13"/>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Lst>
              <a:defRPr>
                <a:solidFill>
                  <a:schemeClr val="tx1"/>
                </a:solidFill>
                <a:latin typeface="Arial" panose="020B0604020202020204" pitchFamily="34" charset="0"/>
                <a:ea typeface="Microsoft YaHei" panose="020B0503020204020204" pitchFamily="34" charset="-122"/>
              </a:defRPr>
            </a:lvl9pPr>
          </a:lstStyle>
          <a:p>
            <a:pPr eaLnBrk="1"/>
            <a:fld id="{60D5178B-4F63-4E3D-822E-95FC2E9D281D}" type="slidenum">
              <a:rPr lang="fr-FR" altLang="fr-FR">
                <a:solidFill>
                  <a:srgbClr val="000000"/>
                </a:solidFill>
                <a:latin typeface="Times New Roman" panose="02020603050405020304" pitchFamily="18" charset="0"/>
              </a:rPr>
              <a:t>6</a:t>
            </a:fld>
            <a:endParaRPr lang="fr-FR" altLang="fr-FR">
              <a:solidFill>
                <a:srgbClr val="000000"/>
              </a:solidFill>
              <a:latin typeface="Times New Roman" panose="02020603050405020304" pitchFamily="18" charset="0"/>
            </a:endParaRPr>
          </a:p>
        </p:txBody>
      </p:sp>
      <p:sp>
        <p:nvSpPr>
          <p:cNvPr id="26627" name="Rectangle 1">
            <a:extLst>
              <a:ext uri="{FF2B5EF4-FFF2-40B4-BE49-F238E27FC236}">
                <a16:creationId xmlns:a16="http://schemas.microsoft.com/office/drawing/2014/main" id="{13864D0D-0B9C-494B-B8F4-64EEA9DCFCF2}"/>
              </a:ext>
            </a:extLst>
          </p:cNvPr>
          <p:cNvSpPr>
            <a:spLocks noGrp="1" noRot="1" noChangeAspect="1" noChangeArrowheads="1" noTextEdit="1"/>
          </p:cNvSpPr>
          <p:nvPr>
            <p:ph type="sldImg"/>
          </p:nvPr>
        </p:nvSpPr>
        <p:spPr>
          <a:xfrm>
            <a:off x="217488" y="812800"/>
            <a:ext cx="7123112" cy="4008438"/>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26628" name="Rectangle 2">
            <a:extLst>
              <a:ext uri="{FF2B5EF4-FFF2-40B4-BE49-F238E27FC236}">
                <a16:creationId xmlns:a16="http://schemas.microsoft.com/office/drawing/2014/main" id="{B4C08120-F1BD-443B-AF5F-93AB1E441AF8}"/>
              </a:ext>
            </a:extLst>
          </p:cNvPr>
          <p:cNvSpPr>
            <a:spLocks noGrp="1" noChangeArrowheads="1"/>
          </p:cNvSpPr>
          <p:nvPr>
            <p:ph type="body" idx="1"/>
          </p:nvPr>
        </p:nvSpPr>
        <p:spPr>
          <a:xfrm>
            <a:off x="755650" y="5078413"/>
            <a:ext cx="6048375" cy="4811712"/>
          </a:xfrm>
          <a:noFill/>
          <a:extLst>
            <a:ext uri="{91240B29-F687-4F45-9708-019B960494DF}">
              <a14:hiddenLine xmlns:a14="http://schemas.microsoft.com/office/drawing/2010/main" w="9525">
                <a:solidFill>
                  <a:srgbClr val="3465A4"/>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fr-FR" altLang="fr-FR">
              <a:latin typeface="Times New Roman" panose="02020603050405020304" pitchFamily="18"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4578" name="Rectangle 6">
            <a:extLst>
              <a:ext uri="{FF2B5EF4-FFF2-40B4-BE49-F238E27FC236}">
                <a16:creationId xmlns:a16="http://schemas.microsoft.com/office/drawing/2014/main" id="{BEE12DCF-C01D-4065-B9F3-99A8F2D0F318}"/>
              </a:ext>
            </a:extLst>
          </p:cNvPr>
          <p:cNvSpPr>
            <a:spLocks noGrp="1" noChangeArrowheads="1"/>
          </p:cNvSpPr>
          <p:nvPr>
            <p:ph type="sldNum" sz="quarter"/>
          </p:nvPr>
        </p:nvSpPr>
        <p:spPr>
          <a:noFill/>
          <a:extLst>
            <a:ext uri="{91240B29-F687-4F45-9708-019B960494DF}">
              <a14:hiddenLine xmlns:a14="http://schemas.microsoft.com/office/drawing/2010/main" w="9525">
                <a:solidFill>
                  <a:srgbClr val="3465A4"/>
                </a:solidFill>
                <a:round/>
                <a:headEnd/>
                <a:tailEnd/>
              </a14:hiddenLine>
            </a:ext>
          </a:extLst>
        </p:spPr>
        <p:txBody>
          <a:bodyPr/>
          <a:lstStyle>
            <a:lvl1pPr eaLnBrk="0">
              <a:tabLst>
                <a:tab pos="449263" algn="l"/>
                <a:tab pos="898525" algn="l"/>
                <a:tab pos="1347788" algn="l"/>
                <a:tab pos="1797050" algn="l"/>
                <a:tab pos="2246313" algn="l"/>
                <a:tab pos="2695575" algn="l"/>
                <a:tab pos="3144838" algn="l"/>
              </a:tabLst>
              <a:defRPr>
                <a:solidFill>
                  <a:schemeClr val="tx1"/>
                </a:solidFill>
                <a:latin typeface="Arial" panose="020B0604020202020204" pitchFamily="34" charset="0"/>
                <a:ea typeface="Microsoft YaHei" panose="020B0503020204020204" pitchFamily="34" charset="-122"/>
              </a:defRPr>
            </a:lvl1pPr>
            <a:lvl2pPr eaLnBrk="0">
              <a:tabLst>
                <a:tab pos="449263" algn="l"/>
                <a:tab pos="898525" algn="l"/>
                <a:tab pos="1347788" algn="l"/>
                <a:tab pos="1797050" algn="l"/>
                <a:tab pos="2246313" algn="l"/>
                <a:tab pos="2695575" algn="l"/>
                <a:tab pos="3144838" algn="l"/>
              </a:tabLst>
              <a:defRPr>
                <a:solidFill>
                  <a:schemeClr val="tx1"/>
                </a:solidFill>
                <a:latin typeface="Arial" panose="020B0604020202020204" pitchFamily="34" charset="0"/>
                <a:ea typeface="Microsoft YaHei" panose="020B0503020204020204" pitchFamily="34" charset="-122"/>
              </a:defRPr>
            </a:lvl2pPr>
            <a:lvl3pPr eaLnBrk="0">
              <a:tabLst>
                <a:tab pos="449263" algn="l"/>
                <a:tab pos="898525" algn="l"/>
                <a:tab pos="1347788" algn="l"/>
                <a:tab pos="1797050" algn="l"/>
                <a:tab pos="2246313" algn="l"/>
                <a:tab pos="2695575" algn="l"/>
                <a:tab pos="3144838" algn="l"/>
              </a:tabLst>
              <a:defRPr>
                <a:solidFill>
                  <a:schemeClr val="tx1"/>
                </a:solidFill>
                <a:latin typeface="Arial" panose="020B0604020202020204" pitchFamily="34" charset="0"/>
                <a:ea typeface="Microsoft YaHei" panose="020B0503020204020204" pitchFamily="34" charset="-122"/>
              </a:defRPr>
            </a:lvl3pPr>
            <a:lvl4pPr eaLnBrk="0">
              <a:tabLst>
                <a:tab pos="449263" algn="l"/>
                <a:tab pos="898525" algn="l"/>
                <a:tab pos="1347788" algn="l"/>
                <a:tab pos="1797050" algn="l"/>
                <a:tab pos="2246313" algn="l"/>
                <a:tab pos="2695575" algn="l"/>
                <a:tab pos="3144838" algn="l"/>
              </a:tabLst>
              <a:defRPr>
                <a:solidFill>
                  <a:schemeClr val="tx1"/>
                </a:solidFill>
                <a:latin typeface="Arial" panose="020B0604020202020204" pitchFamily="34" charset="0"/>
                <a:ea typeface="Microsoft YaHei" panose="020B0503020204020204" pitchFamily="34" charset="-122"/>
              </a:defRPr>
            </a:lvl4pPr>
            <a:lvl5pPr eaLnBrk="0">
              <a:tabLst>
                <a:tab pos="449263" algn="l"/>
                <a:tab pos="898525" algn="l"/>
                <a:tab pos="1347788" algn="l"/>
                <a:tab pos="1797050" algn="l"/>
                <a:tab pos="2246313" algn="l"/>
                <a:tab pos="2695575" algn="l"/>
                <a:tab pos="3144838" algn="l"/>
              </a:tabLst>
              <a:defRPr>
                <a:solidFill>
                  <a:schemeClr val="tx1"/>
                </a:solidFill>
                <a:latin typeface="Arial" panose="020B0604020202020204" pitchFamily="34" charset="0"/>
                <a:ea typeface="Microsoft YaHei" panose="020B0503020204020204" pitchFamily="34" charset="-122"/>
              </a:defRPr>
            </a:lvl5pPr>
            <a:lvl6pPr marL="2514600" indent="-228600" defTabSz="449263" eaLnBrk="0" fontAlgn="base" hangingPunct="0">
              <a:lnSpc>
                <a:spcPct val="93000"/>
              </a:lnSpc>
              <a:spcBef>
                <a:spcPts val="13"/>
              </a:spcBef>
              <a:spcAft>
                <a:spcPts val="13"/>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Lst>
              <a:defRPr>
                <a:solidFill>
                  <a:schemeClr val="tx1"/>
                </a:solidFill>
                <a:latin typeface="Arial" panose="020B0604020202020204" pitchFamily="34" charset="0"/>
                <a:ea typeface="Microsoft YaHei" panose="020B0503020204020204" pitchFamily="34" charset="-122"/>
              </a:defRPr>
            </a:lvl6pPr>
            <a:lvl7pPr marL="2971800" indent="-228600" defTabSz="449263" eaLnBrk="0" fontAlgn="base" hangingPunct="0">
              <a:lnSpc>
                <a:spcPct val="93000"/>
              </a:lnSpc>
              <a:spcBef>
                <a:spcPts val="13"/>
              </a:spcBef>
              <a:spcAft>
                <a:spcPts val="13"/>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Lst>
              <a:defRPr>
                <a:solidFill>
                  <a:schemeClr val="tx1"/>
                </a:solidFill>
                <a:latin typeface="Arial" panose="020B0604020202020204" pitchFamily="34" charset="0"/>
                <a:ea typeface="Microsoft YaHei" panose="020B0503020204020204" pitchFamily="34" charset="-122"/>
              </a:defRPr>
            </a:lvl7pPr>
            <a:lvl8pPr marL="3429000" indent="-228600" defTabSz="449263" eaLnBrk="0" fontAlgn="base" hangingPunct="0">
              <a:lnSpc>
                <a:spcPct val="93000"/>
              </a:lnSpc>
              <a:spcBef>
                <a:spcPts val="13"/>
              </a:spcBef>
              <a:spcAft>
                <a:spcPts val="13"/>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Lst>
              <a:defRPr>
                <a:solidFill>
                  <a:schemeClr val="tx1"/>
                </a:solidFill>
                <a:latin typeface="Arial" panose="020B0604020202020204" pitchFamily="34" charset="0"/>
                <a:ea typeface="Microsoft YaHei" panose="020B0503020204020204" pitchFamily="34" charset="-122"/>
              </a:defRPr>
            </a:lvl8pPr>
            <a:lvl9pPr marL="3886200" indent="-228600" defTabSz="449263" eaLnBrk="0" fontAlgn="base" hangingPunct="0">
              <a:lnSpc>
                <a:spcPct val="93000"/>
              </a:lnSpc>
              <a:spcBef>
                <a:spcPts val="13"/>
              </a:spcBef>
              <a:spcAft>
                <a:spcPts val="13"/>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Lst>
              <a:defRPr>
                <a:solidFill>
                  <a:schemeClr val="tx1"/>
                </a:solidFill>
                <a:latin typeface="Arial" panose="020B0604020202020204" pitchFamily="34" charset="0"/>
                <a:ea typeface="Microsoft YaHei" panose="020B0503020204020204" pitchFamily="34" charset="-122"/>
              </a:defRPr>
            </a:lvl9pPr>
          </a:lstStyle>
          <a:p>
            <a:pPr eaLnBrk="1"/>
            <a:fld id="{0A35384B-8EFA-49DD-88A1-5D2603F4C3A3}" type="slidenum">
              <a:rPr lang="fr-FR" altLang="fr-FR">
                <a:solidFill>
                  <a:srgbClr val="000000"/>
                </a:solidFill>
                <a:latin typeface="Times New Roman" panose="02020603050405020304" pitchFamily="18" charset="0"/>
              </a:rPr>
              <a:t>9</a:t>
            </a:fld>
            <a:endParaRPr lang="fr-FR" altLang="fr-FR">
              <a:solidFill>
                <a:srgbClr val="000000"/>
              </a:solidFill>
              <a:latin typeface="Times New Roman" panose="02020603050405020304" pitchFamily="18" charset="0"/>
            </a:endParaRPr>
          </a:p>
        </p:txBody>
      </p:sp>
      <p:sp>
        <p:nvSpPr>
          <p:cNvPr id="24579" name="Rectangle 1">
            <a:extLst>
              <a:ext uri="{FF2B5EF4-FFF2-40B4-BE49-F238E27FC236}">
                <a16:creationId xmlns:a16="http://schemas.microsoft.com/office/drawing/2014/main" id="{BC9A508D-178E-4A97-96FB-8A7FF27E924D}"/>
              </a:ext>
            </a:extLst>
          </p:cNvPr>
          <p:cNvSpPr>
            <a:spLocks noGrp="1" noRot="1" noChangeAspect="1" noChangeArrowheads="1" noTextEdit="1"/>
          </p:cNvSpPr>
          <p:nvPr>
            <p:ph type="sldImg"/>
          </p:nvPr>
        </p:nvSpPr>
        <p:spPr>
          <a:xfrm>
            <a:off x="217488" y="812800"/>
            <a:ext cx="7123112" cy="4008438"/>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24580" name="Rectangle 2">
            <a:extLst>
              <a:ext uri="{FF2B5EF4-FFF2-40B4-BE49-F238E27FC236}">
                <a16:creationId xmlns:a16="http://schemas.microsoft.com/office/drawing/2014/main" id="{41950C99-4CE3-4384-98AC-008348AFEAC3}"/>
              </a:ext>
            </a:extLst>
          </p:cNvPr>
          <p:cNvSpPr>
            <a:spLocks noGrp="1" noChangeArrowheads="1"/>
          </p:cNvSpPr>
          <p:nvPr>
            <p:ph type="body" idx="1"/>
          </p:nvPr>
        </p:nvSpPr>
        <p:spPr>
          <a:xfrm>
            <a:off x="755650" y="5078413"/>
            <a:ext cx="6048375" cy="4811712"/>
          </a:xfrm>
          <a:noFill/>
          <a:extLst>
            <a:ext uri="{91240B29-F687-4F45-9708-019B960494DF}">
              <a14:hiddenLine xmlns:a14="http://schemas.microsoft.com/office/drawing/2010/main" w="9525">
                <a:solidFill>
                  <a:srgbClr val="3465A4"/>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fr-FR" altLang="fr-FR">
              <a:latin typeface="Times New Roman" panose="02020603050405020304" pitchFamily="18"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7650" name="Rectangle 6">
            <a:extLst>
              <a:ext uri="{FF2B5EF4-FFF2-40B4-BE49-F238E27FC236}">
                <a16:creationId xmlns:a16="http://schemas.microsoft.com/office/drawing/2014/main" id="{8035A2B6-486F-44D5-869D-99507B125F86}"/>
              </a:ext>
            </a:extLst>
          </p:cNvPr>
          <p:cNvSpPr>
            <a:spLocks noGrp="1" noChangeArrowheads="1"/>
          </p:cNvSpPr>
          <p:nvPr>
            <p:ph type="sldNum" sz="quarter"/>
          </p:nvPr>
        </p:nvSpPr>
        <p:spPr>
          <a:noFill/>
          <a:extLst>
            <a:ext uri="{91240B29-F687-4F45-9708-019B960494DF}">
              <a14:hiddenLine xmlns:a14="http://schemas.microsoft.com/office/drawing/2010/main" w="9525">
                <a:solidFill>
                  <a:srgbClr val="3465A4"/>
                </a:solidFill>
                <a:round/>
                <a:headEnd/>
                <a:tailEnd/>
              </a14:hiddenLine>
            </a:ext>
          </a:extLst>
        </p:spPr>
        <p:txBody>
          <a:bodyPr/>
          <a:lstStyle>
            <a:lvl1pPr eaLnBrk="0">
              <a:tabLst>
                <a:tab pos="449263" algn="l"/>
                <a:tab pos="898525" algn="l"/>
                <a:tab pos="1347788" algn="l"/>
                <a:tab pos="1797050" algn="l"/>
                <a:tab pos="2246313" algn="l"/>
                <a:tab pos="2695575" algn="l"/>
                <a:tab pos="3144838" algn="l"/>
              </a:tabLst>
              <a:defRPr>
                <a:solidFill>
                  <a:schemeClr val="tx1"/>
                </a:solidFill>
                <a:latin typeface="Arial" panose="020B0604020202020204" pitchFamily="34" charset="0"/>
                <a:ea typeface="Microsoft YaHei" panose="020B0503020204020204" pitchFamily="34" charset="-122"/>
              </a:defRPr>
            </a:lvl1pPr>
            <a:lvl2pPr eaLnBrk="0">
              <a:tabLst>
                <a:tab pos="449263" algn="l"/>
                <a:tab pos="898525" algn="l"/>
                <a:tab pos="1347788" algn="l"/>
                <a:tab pos="1797050" algn="l"/>
                <a:tab pos="2246313" algn="l"/>
                <a:tab pos="2695575" algn="l"/>
                <a:tab pos="3144838" algn="l"/>
              </a:tabLst>
              <a:defRPr>
                <a:solidFill>
                  <a:schemeClr val="tx1"/>
                </a:solidFill>
                <a:latin typeface="Arial" panose="020B0604020202020204" pitchFamily="34" charset="0"/>
                <a:ea typeface="Microsoft YaHei" panose="020B0503020204020204" pitchFamily="34" charset="-122"/>
              </a:defRPr>
            </a:lvl2pPr>
            <a:lvl3pPr eaLnBrk="0">
              <a:tabLst>
                <a:tab pos="449263" algn="l"/>
                <a:tab pos="898525" algn="l"/>
                <a:tab pos="1347788" algn="l"/>
                <a:tab pos="1797050" algn="l"/>
                <a:tab pos="2246313" algn="l"/>
                <a:tab pos="2695575" algn="l"/>
                <a:tab pos="3144838" algn="l"/>
              </a:tabLst>
              <a:defRPr>
                <a:solidFill>
                  <a:schemeClr val="tx1"/>
                </a:solidFill>
                <a:latin typeface="Arial" panose="020B0604020202020204" pitchFamily="34" charset="0"/>
                <a:ea typeface="Microsoft YaHei" panose="020B0503020204020204" pitchFamily="34" charset="-122"/>
              </a:defRPr>
            </a:lvl3pPr>
            <a:lvl4pPr eaLnBrk="0">
              <a:tabLst>
                <a:tab pos="449263" algn="l"/>
                <a:tab pos="898525" algn="l"/>
                <a:tab pos="1347788" algn="l"/>
                <a:tab pos="1797050" algn="l"/>
                <a:tab pos="2246313" algn="l"/>
                <a:tab pos="2695575" algn="l"/>
                <a:tab pos="3144838" algn="l"/>
              </a:tabLst>
              <a:defRPr>
                <a:solidFill>
                  <a:schemeClr val="tx1"/>
                </a:solidFill>
                <a:latin typeface="Arial" panose="020B0604020202020204" pitchFamily="34" charset="0"/>
                <a:ea typeface="Microsoft YaHei" panose="020B0503020204020204" pitchFamily="34" charset="-122"/>
              </a:defRPr>
            </a:lvl4pPr>
            <a:lvl5pPr eaLnBrk="0">
              <a:tabLst>
                <a:tab pos="449263" algn="l"/>
                <a:tab pos="898525" algn="l"/>
                <a:tab pos="1347788" algn="l"/>
                <a:tab pos="1797050" algn="l"/>
                <a:tab pos="2246313" algn="l"/>
                <a:tab pos="2695575" algn="l"/>
                <a:tab pos="3144838" algn="l"/>
              </a:tabLst>
              <a:defRPr>
                <a:solidFill>
                  <a:schemeClr val="tx1"/>
                </a:solidFill>
                <a:latin typeface="Arial" panose="020B0604020202020204" pitchFamily="34" charset="0"/>
                <a:ea typeface="Microsoft YaHei" panose="020B0503020204020204" pitchFamily="34" charset="-122"/>
              </a:defRPr>
            </a:lvl5pPr>
            <a:lvl6pPr marL="2514600" indent="-228600" defTabSz="449263" eaLnBrk="0" fontAlgn="base" hangingPunct="0">
              <a:lnSpc>
                <a:spcPct val="93000"/>
              </a:lnSpc>
              <a:spcBef>
                <a:spcPts val="13"/>
              </a:spcBef>
              <a:spcAft>
                <a:spcPts val="13"/>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Lst>
              <a:defRPr>
                <a:solidFill>
                  <a:schemeClr val="tx1"/>
                </a:solidFill>
                <a:latin typeface="Arial" panose="020B0604020202020204" pitchFamily="34" charset="0"/>
                <a:ea typeface="Microsoft YaHei" panose="020B0503020204020204" pitchFamily="34" charset="-122"/>
              </a:defRPr>
            </a:lvl6pPr>
            <a:lvl7pPr marL="2971800" indent="-228600" defTabSz="449263" eaLnBrk="0" fontAlgn="base" hangingPunct="0">
              <a:lnSpc>
                <a:spcPct val="93000"/>
              </a:lnSpc>
              <a:spcBef>
                <a:spcPts val="13"/>
              </a:spcBef>
              <a:spcAft>
                <a:spcPts val="13"/>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Lst>
              <a:defRPr>
                <a:solidFill>
                  <a:schemeClr val="tx1"/>
                </a:solidFill>
                <a:latin typeface="Arial" panose="020B0604020202020204" pitchFamily="34" charset="0"/>
                <a:ea typeface="Microsoft YaHei" panose="020B0503020204020204" pitchFamily="34" charset="-122"/>
              </a:defRPr>
            </a:lvl7pPr>
            <a:lvl8pPr marL="3429000" indent="-228600" defTabSz="449263" eaLnBrk="0" fontAlgn="base" hangingPunct="0">
              <a:lnSpc>
                <a:spcPct val="93000"/>
              </a:lnSpc>
              <a:spcBef>
                <a:spcPts val="13"/>
              </a:spcBef>
              <a:spcAft>
                <a:spcPts val="13"/>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Lst>
              <a:defRPr>
                <a:solidFill>
                  <a:schemeClr val="tx1"/>
                </a:solidFill>
                <a:latin typeface="Arial" panose="020B0604020202020204" pitchFamily="34" charset="0"/>
                <a:ea typeface="Microsoft YaHei" panose="020B0503020204020204" pitchFamily="34" charset="-122"/>
              </a:defRPr>
            </a:lvl8pPr>
            <a:lvl9pPr marL="3886200" indent="-228600" defTabSz="449263" eaLnBrk="0" fontAlgn="base" hangingPunct="0">
              <a:lnSpc>
                <a:spcPct val="93000"/>
              </a:lnSpc>
              <a:spcBef>
                <a:spcPts val="13"/>
              </a:spcBef>
              <a:spcAft>
                <a:spcPts val="13"/>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Lst>
              <a:defRPr>
                <a:solidFill>
                  <a:schemeClr val="tx1"/>
                </a:solidFill>
                <a:latin typeface="Arial" panose="020B0604020202020204" pitchFamily="34" charset="0"/>
                <a:ea typeface="Microsoft YaHei" panose="020B0503020204020204" pitchFamily="34" charset="-122"/>
              </a:defRPr>
            </a:lvl9pPr>
          </a:lstStyle>
          <a:p>
            <a:pPr eaLnBrk="1"/>
            <a:fld id="{4ECDF829-57C7-4276-B1D4-FF9B4AC63E31}" type="slidenum">
              <a:rPr lang="fr-FR" altLang="fr-FR">
                <a:solidFill>
                  <a:srgbClr val="000000"/>
                </a:solidFill>
                <a:latin typeface="Times New Roman" panose="02020603050405020304" pitchFamily="18" charset="0"/>
              </a:rPr>
              <a:t>11</a:t>
            </a:fld>
            <a:endParaRPr lang="fr-FR" altLang="fr-FR">
              <a:solidFill>
                <a:srgbClr val="000000"/>
              </a:solidFill>
              <a:latin typeface="Times New Roman" panose="02020603050405020304" pitchFamily="18" charset="0"/>
            </a:endParaRPr>
          </a:p>
        </p:txBody>
      </p:sp>
      <p:sp>
        <p:nvSpPr>
          <p:cNvPr id="27651" name="Rectangle 1">
            <a:extLst>
              <a:ext uri="{FF2B5EF4-FFF2-40B4-BE49-F238E27FC236}">
                <a16:creationId xmlns:a16="http://schemas.microsoft.com/office/drawing/2014/main" id="{25BBB50C-AE5A-45F5-A8E5-C6C538C259FD}"/>
              </a:ext>
            </a:extLst>
          </p:cNvPr>
          <p:cNvSpPr>
            <a:spLocks noGrp="1" noRot="1" noChangeAspect="1" noChangeArrowheads="1" noTextEdit="1"/>
          </p:cNvSpPr>
          <p:nvPr>
            <p:ph type="sldImg"/>
          </p:nvPr>
        </p:nvSpPr>
        <p:spPr>
          <a:xfrm>
            <a:off x="217488" y="812800"/>
            <a:ext cx="7123112" cy="4008438"/>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27652" name="Rectangle 2">
            <a:extLst>
              <a:ext uri="{FF2B5EF4-FFF2-40B4-BE49-F238E27FC236}">
                <a16:creationId xmlns:a16="http://schemas.microsoft.com/office/drawing/2014/main" id="{563CBCBD-8C2D-4400-9146-A4BE76C05610}"/>
              </a:ext>
            </a:extLst>
          </p:cNvPr>
          <p:cNvSpPr>
            <a:spLocks noGrp="1" noChangeArrowheads="1"/>
          </p:cNvSpPr>
          <p:nvPr>
            <p:ph type="body" idx="1"/>
          </p:nvPr>
        </p:nvSpPr>
        <p:spPr>
          <a:xfrm>
            <a:off x="755650" y="5078413"/>
            <a:ext cx="6048375" cy="4811712"/>
          </a:xfrm>
          <a:noFill/>
          <a:extLst>
            <a:ext uri="{91240B29-F687-4F45-9708-019B960494DF}">
              <a14:hiddenLine xmlns:a14="http://schemas.microsoft.com/office/drawing/2010/main" w="9525">
                <a:solidFill>
                  <a:srgbClr val="3465A4"/>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fr-FR" altLang="fr-FR" dirty="0">
              <a:latin typeface="Times New Roman" panose="02020603050405020304" pitchFamily="18"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5602" name="Rectangle 6">
            <a:extLst>
              <a:ext uri="{FF2B5EF4-FFF2-40B4-BE49-F238E27FC236}">
                <a16:creationId xmlns:a16="http://schemas.microsoft.com/office/drawing/2014/main" id="{47985027-4B03-4ABE-858B-030D460BB16E}"/>
              </a:ext>
            </a:extLst>
          </p:cNvPr>
          <p:cNvSpPr>
            <a:spLocks noGrp="1" noChangeArrowheads="1"/>
          </p:cNvSpPr>
          <p:nvPr>
            <p:ph type="sldNum" sz="quarter"/>
          </p:nvPr>
        </p:nvSpPr>
        <p:spPr>
          <a:noFill/>
          <a:extLst>
            <a:ext uri="{91240B29-F687-4F45-9708-019B960494DF}">
              <a14:hiddenLine xmlns:a14="http://schemas.microsoft.com/office/drawing/2010/main" w="9525">
                <a:solidFill>
                  <a:srgbClr val="3465A4"/>
                </a:solidFill>
                <a:round/>
                <a:headEnd/>
                <a:tailEnd/>
              </a14:hiddenLine>
            </a:ext>
          </a:extLst>
        </p:spPr>
        <p:txBody>
          <a:bodyPr/>
          <a:lstStyle>
            <a:lvl1pPr eaLnBrk="0">
              <a:tabLst>
                <a:tab pos="449263" algn="l"/>
                <a:tab pos="898525" algn="l"/>
                <a:tab pos="1347788" algn="l"/>
                <a:tab pos="1797050" algn="l"/>
                <a:tab pos="2246313" algn="l"/>
                <a:tab pos="2695575" algn="l"/>
                <a:tab pos="3144838" algn="l"/>
              </a:tabLst>
              <a:defRPr>
                <a:solidFill>
                  <a:schemeClr val="tx1"/>
                </a:solidFill>
                <a:latin typeface="Arial" panose="020B0604020202020204" pitchFamily="34" charset="0"/>
                <a:ea typeface="Microsoft YaHei" panose="020B0503020204020204" pitchFamily="34" charset="-122"/>
              </a:defRPr>
            </a:lvl1pPr>
            <a:lvl2pPr eaLnBrk="0">
              <a:tabLst>
                <a:tab pos="449263" algn="l"/>
                <a:tab pos="898525" algn="l"/>
                <a:tab pos="1347788" algn="l"/>
                <a:tab pos="1797050" algn="l"/>
                <a:tab pos="2246313" algn="l"/>
                <a:tab pos="2695575" algn="l"/>
                <a:tab pos="3144838" algn="l"/>
              </a:tabLst>
              <a:defRPr>
                <a:solidFill>
                  <a:schemeClr val="tx1"/>
                </a:solidFill>
                <a:latin typeface="Arial" panose="020B0604020202020204" pitchFamily="34" charset="0"/>
                <a:ea typeface="Microsoft YaHei" panose="020B0503020204020204" pitchFamily="34" charset="-122"/>
              </a:defRPr>
            </a:lvl2pPr>
            <a:lvl3pPr eaLnBrk="0">
              <a:tabLst>
                <a:tab pos="449263" algn="l"/>
                <a:tab pos="898525" algn="l"/>
                <a:tab pos="1347788" algn="l"/>
                <a:tab pos="1797050" algn="l"/>
                <a:tab pos="2246313" algn="l"/>
                <a:tab pos="2695575" algn="l"/>
                <a:tab pos="3144838" algn="l"/>
              </a:tabLst>
              <a:defRPr>
                <a:solidFill>
                  <a:schemeClr val="tx1"/>
                </a:solidFill>
                <a:latin typeface="Arial" panose="020B0604020202020204" pitchFamily="34" charset="0"/>
                <a:ea typeface="Microsoft YaHei" panose="020B0503020204020204" pitchFamily="34" charset="-122"/>
              </a:defRPr>
            </a:lvl3pPr>
            <a:lvl4pPr eaLnBrk="0">
              <a:tabLst>
                <a:tab pos="449263" algn="l"/>
                <a:tab pos="898525" algn="l"/>
                <a:tab pos="1347788" algn="l"/>
                <a:tab pos="1797050" algn="l"/>
                <a:tab pos="2246313" algn="l"/>
                <a:tab pos="2695575" algn="l"/>
                <a:tab pos="3144838" algn="l"/>
              </a:tabLst>
              <a:defRPr>
                <a:solidFill>
                  <a:schemeClr val="tx1"/>
                </a:solidFill>
                <a:latin typeface="Arial" panose="020B0604020202020204" pitchFamily="34" charset="0"/>
                <a:ea typeface="Microsoft YaHei" panose="020B0503020204020204" pitchFamily="34" charset="-122"/>
              </a:defRPr>
            </a:lvl4pPr>
            <a:lvl5pPr eaLnBrk="0">
              <a:tabLst>
                <a:tab pos="449263" algn="l"/>
                <a:tab pos="898525" algn="l"/>
                <a:tab pos="1347788" algn="l"/>
                <a:tab pos="1797050" algn="l"/>
                <a:tab pos="2246313" algn="l"/>
                <a:tab pos="2695575" algn="l"/>
                <a:tab pos="3144838" algn="l"/>
              </a:tabLst>
              <a:defRPr>
                <a:solidFill>
                  <a:schemeClr val="tx1"/>
                </a:solidFill>
                <a:latin typeface="Arial" panose="020B0604020202020204" pitchFamily="34" charset="0"/>
                <a:ea typeface="Microsoft YaHei" panose="020B0503020204020204" pitchFamily="34" charset="-122"/>
              </a:defRPr>
            </a:lvl5pPr>
            <a:lvl6pPr marL="2514600" indent="-228600" defTabSz="449263" eaLnBrk="0" fontAlgn="base" hangingPunct="0">
              <a:lnSpc>
                <a:spcPct val="93000"/>
              </a:lnSpc>
              <a:spcBef>
                <a:spcPts val="13"/>
              </a:spcBef>
              <a:spcAft>
                <a:spcPts val="13"/>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Lst>
              <a:defRPr>
                <a:solidFill>
                  <a:schemeClr val="tx1"/>
                </a:solidFill>
                <a:latin typeface="Arial" panose="020B0604020202020204" pitchFamily="34" charset="0"/>
                <a:ea typeface="Microsoft YaHei" panose="020B0503020204020204" pitchFamily="34" charset="-122"/>
              </a:defRPr>
            </a:lvl6pPr>
            <a:lvl7pPr marL="2971800" indent="-228600" defTabSz="449263" eaLnBrk="0" fontAlgn="base" hangingPunct="0">
              <a:lnSpc>
                <a:spcPct val="93000"/>
              </a:lnSpc>
              <a:spcBef>
                <a:spcPts val="13"/>
              </a:spcBef>
              <a:spcAft>
                <a:spcPts val="13"/>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Lst>
              <a:defRPr>
                <a:solidFill>
                  <a:schemeClr val="tx1"/>
                </a:solidFill>
                <a:latin typeface="Arial" panose="020B0604020202020204" pitchFamily="34" charset="0"/>
                <a:ea typeface="Microsoft YaHei" panose="020B0503020204020204" pitchFamily="34" charset="-122"/>
              </a:defRPr>
            </a:lvl7pPr>
            <a:lvl8pPr marL="3429000" indent="-228600" defTabSz="449263" eaLnBrk="0" fontAlgn="base" hangingPunct="0">
              <a:lnSpc>
                <a:spcPct val="93000"/>
              </a:lnSpc>
              <a:spcBef>
                <a:spcPts val="13"/>
              </a:spcBef>
              <a:spcAft>
                <a:spcPts val="13"/>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Lst>
              <a:defRPr>
                <a:solidFill>
                  <a:schemeClr val="tx1"/>
                </a:solidFill>
                <a:latin typeface="Arial" panose="020B0604020202020204" pitchFamily="34" charset="0"/>
                <a:ea typeface="Microsoft YaHei" panose="020B0503020204020204" pitchFamily="34" charset="-122"/>
              </a:defRPr>
            </a:lvl8pPr>
            <a:lvl9pPr marL="3886200" indent="-228600" defTabSz="449263" eaLnBrk="0" fontAlgn="base" hangingPunct="0">
              <a:lnSpc>
                <a:spcPct val="93000"/>
              </a:lnSpc>
              <a:spcBef>
                <a:spcPts val="13"/>
              </a:spcBef>
              <a:spcAft>
                <a:spcPts val="13"/>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Lst>
              <a:defRPr>
                <a:solidFill>
                  <a:schemeClr val="tx1"/>
                </a:solidFill>
                <a:latin typeface="Arial" panose="020B0604020202020204" pitchFamily="34" charset="0"/>
                <a:ea typeface="Microsoft YaHei" panose="020B0503020204020204" pitchFamily="34" charset="-122"/>
              </a:defRPr>
            </a:lvl9pPr>
          </a:lstStyle>
          <a:p>
            <a:pPr eaLnBrk="1"/>
            <a:fld id="{7A6A8641-B955-42E3-A1BA-D2755AAD661B}" type="slidenum">
              <a:rPr lang="fr-FR" altLang="fr-FR">
                <a:solidFill>
                  <a:srgbClr val="000000"/>
                </a:solidFill>
                <a:latin typeface="Times New Roman" panose="02020603050405020304" pitchFamily="18" charset="0"/>
              </a:rPr>
              <a:t>13</a:t>
            </a:fld>
            <a:endParaRPr lang="fr-FR" altLang="fr-FR">
              <a:solidFill>
                <a:srgbClr val="000000"/>
              </a:solidFill>
              <a:latin typeface="Times New Roman" panose="02020603050405020304" pitchFamily="18" charset="0"/>
            </a:endParaRPr>
          </a:p>
        </p:txBody>
      </p:sp>
      <p:sp>
        <p:nvSpPr>
          <p:cNvPr id="25603" name="Rectangle 1">
            <a:extLst>
              <a:ext uri="{FF2B5EF4-FFF2-40B4-BE49-F238E27FC236}">
                <a16:creationId xmlns:a16="http://schemas.microsoft.com/office/drawing/2014/main" id="{2AE0746F-5785-458B-96C2-7D7AE13F90C5}"/>
              </a:ext>
            </a:extLst>
          </p:cNvPr>
          <p:cNvSpPr>
            <a:spLocks noGrp="1" noRot="1" noChangeAspect="1" noChangeArrowheads="1" noTextEdit="1"/>
          </p:cNvSpPr>
          <p:nvPr>
            <p:ph type="sldImg"/>
          </p:nvPr>
        </p:nvSpPr>
        <p:spPr>
          <a:xfrm>
            <a:off x="217488" y="812800"/>
            <a:ext cx="7123112" cy="4008438"/>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25604" name="Rectangle 2">
            <a:extLst>
              <a:ext uri="{FF2B5EF4-FFF2-40B4-BE49-F238E27FC236}">
                <a16:creationId xmlns:a16="http://schemas.microsoft.com/office/drawing/2014/main" id="{BC548B52-6C40-432C-91BC-193796809F1B}"/>
              </a:ext>
            </a:extLst>
          </p:cNvPr>
          <p:cNvSpPr>
            <a:spLocks noGrp="1" noChangeArrowheads="1"/>
          </p:cNvSpPr>
          <p:nvPr>
            <p:ph type="body" idx="1"/>
          </p:nvPr>
        </p:nvSpPr>
        <p:spPr>
          <a:xfrm>
            <a:off x="755650" y="5078413"/>
            <a:ext cx="6048375" cy="4811712"/>
          </a:xfrm>
          <a:noFill/>
          <a:extLst>
            <a:ext uri="{91240B29-F687-4F45-9708-019B960494DF}">
              <a14:hiddenLine xmlns:a14="http://schemas.microsoft.com/office/drawing/2010/main" w="9525">
                <a:solidFill>
                  <a:srgbClr val="3465A4"/>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fr-FR" altLang="fr-FR">
              <a:latin typeface="Times New Roman" panose="02020603050405020304" pitchFamily="18"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8674" name="Rectangle 6">
            <a:extLst>
              <a:ext uri="{FF2B5EF4-FFF2-40B4-BE49-F238E27FC236}">
                <a16:creationId xmlns:a16="http://schemas.microsoft.com/office/drawing/2014/main" id="{811CB035-E198-4B12-8F6E-66E2BB9FF15F}"/>
              </a:ext>
            </a:extLst>
          </p:cNvPr>
          <p:cNvSpPr>
            <a:spLocks noGrp="1" noChangeArrowheads="1"/>
          </p:cNvSpPr>
          <p:nvPr>
            <p:ph type="sldNum" sz="quarter"/>
          </p:nvPr>
        </p:nvSpPr>
        <p:spPr>
          <a:noFill/>
          <a:extLst>
            <a:ext uri="{91240B29-F687-4F45-9708-019B960494DF}">
              <a14:hiddenLine xmlns:a14="http://schemas.microsoft.com/office/drawing/2010/main" w="9525">
                <a:solidFill>
                  <a:srgbClr val="3465A4"/>
                </a:solidFill>
                <a:round/>
                <a:headEnd/>
                <a:tailEnd/>
              </a14:hiddenLine>
            </a:ext>
          </a:extLst>
        </p:spPr>
        <p:txBody>
          <a:bodyPr/>
          <a:lstStyle>
            <a:lvl1pPr eaLnBrk="0">
              <a:tabLst>
                <a:tab pos="449263" algn="l"/>
                <a:tab pos="898525" algn="l"/>
                <a:tab pos="1347788" algn="l"/>
                <a:tab pos="1797050" algn="l"/>
                <a:tab pos="2246313" algn="l"/>
                <a:tab pos="2695575" algn="l"/>
                <a:tab pos="3144838" algn="l"/>
              </a:tabLst>
              <a:defRPr>
                <a:solidFill>
                  <a:schemeClr val="tx1"/>
                </a:solidFill>
                <a:latin typeface="Arial" panose="020B0604020202020204" pitchFamily="34" charset="0"/>
                <a:ea typeface="Microsoft YaHei" panose="020B0503020204020204" pitchFamily="34" charset="-122"/>
              </a:defRPr>
            </a:lvl1pPr>
            <a:lvl2pPr eaLnBrk="0">
              <a:tabLst>
                <a:tab pos="449263" algn="l"/>
                <a:tab pos="898525" algn="l"/>
                <a:tab pos="1347788" algn="l"/>
                <a:tab pos="1797050" algn="l"/>
                <a:tab pos="2246313" algn="l"/>
                <a:tab pos="2695575" algn="l"/>
                <a:tab pos="3144838" algn="l"/>
              </a:tabLst>
              <a:defRPr>
                <a:solidFill>
                  <a:schemeClr val="tx1"/>
                </a:solidFill>
                <a:latin typeface="Arial" panose="020B0604020202020204" pitchFamily="34" charset="0"/>
                <a:ea typeface="Microsoft YaHei" panose="020B0503020204020204" pitchFamily="34" charset="-122"/>
              </a:defRPr>
            </a:lvl2pPr>
            <a:lvl3pPr eaLnBrk="0">
              <a:tabLst>
                <a:tab pos="449263" algn="l"/>
                <a:tab pos="898525" algn="l"/>
                <a:tab pos="1347788" algn="l"/>
                <a:tab pos="1797050" algn="l"/>
                <a:tab pos="2246313" algn="l"/>
                <a:tab pos="2695575" algn="l"/>
                <a:tab pos="3144838" algn="l"/>
              </a:tabLst>
              <a:defRPr>
                <a:solidFill>
                  <a:schemeClr val="tx1"/>
                </a:solidFill>
                <a:latin typeface="Arial" panose="020B0604020202020204" pitchFamily="34" charset="0"/>
                <a:ea typeface="Microsoft YaHei" panose="020B0503020204020204" pitchFamily="34" charset="-122"/>
              </a:defRPr>
            </a:lvl3pPr>
            <a:lvl4pPr eaLnBrk="0">
              <a:tabLst>
                <a:tab pos="449263" algn="l"/>
                <a:tab pos="898525" algn="l"/>
                <a:tab pos="1347788" algn="l"/>
                <a:tab pos="1797050" algn="l"/>
                <a:tab pos="2246313" algn="l"/>
                <a:tab pos="2695575" algn="l"/>
                <a:tab pos="3144838" algn="l"/>
              </a:tabLst>
              <a:defRPr>
                <a:solidFill>
                  <a:schemeClr val="tx1"/>
                </a:solidFill>
                <a:latin typeface="Arial" panose="020B0604020202020204" pitchFamily="34" charset="0"/>
                <a:ea typeface="Microsoft YaHei" panose="020B0503020204020204" pitchFamily="34" charset="-122"/>
              </a:defRPr>
            </a:lvl4pPr>
            <a:lvl5pPr eaLnBrk="0">
              <a:tabLst>
                <a:tab pos="449263" algn="l"/>
                <a:tab pos="898525" algn="l"/>
                <a:tab pos="1347788" algn="l"/>
                <a:tab pos="1797050" algn="l"/>
                <a:tab pos="2246313" algn="l"/>
                <a:tab pos="2695575" algn="l"/>
                <a:tab pos="3144838" algn="l"/>
              </a:tabLst>
              <a:defRPr>
                <a:solidFill>
                  <a:schemeClr val="tx1"/>
                </a:solidFill>
                <a:latin typeface="Arial" panose="020B0604020202020204" pitchFamily="34" charset="0"/>
                <a:ea typeface="Microsoft YaHei" panose="020B0503020204020204" pitchFamily="34" charset="-122"/>
              </a:defRPr>
            </a:lvl5pPr>
            <a:lvl6pPr marL="2514600" indent="-228600" defTabSz="449263" eaLnBrk="0" fontAlgn="base" hangingPunct="0">
              <a:lnSpc>
                <a:spcPct val="93000"/>
              </a:lnSpc>
              <a:spcBef>
                <a:spcPts val="13"/>
              </a:spcBef>
              <a:spcAft>
                <a:spcPts val="13"/>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Lst>
              <a:defRPr>
                <a:solidFill>
                  <a:schemeClr val="tx1"/>
                </a:solidFill>
                <a:latin typeface="Arial" panose="020B0604020202020204" pitchFamily="34" charset="0"/>
                <a:ea typeface="Microsoft YaHei" panose="020B0503020204020204" pitchFamily="34" charset="-122"/>
              </a:defRPr>
            </a:lvl6pPr>
            <a:lvl7pPr marL="2971800" indent="-228600" defTabSz="449263" eaLnBrk="0" fontAlgn="base" hangingPunct="0">
              <a:lnSpc>
                <a:spcPct val="93000"/>
              </a:lnSpc>
              <a:spcBef>
                <a:spcPts val="13"/>
              </a:spcBef>
              <a:spcAft>
                <a:spcPts val="13"/>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Lst>
              <a:defRPr>
                <a:solidFill>
                  <a:schemeClr val="tx1"/>
                </a:solidFill>
                <a:latin typeface="Arial" panose="020B0604020202020204" pitchFamily="34" charset="0"/>
                <a:ea typeface="Microsoft YaHei" panose="020B0503020204020204" pitchFamily="34" charset="-122"/>
              </a:defRPr>
            </a:lvl7pPr>
            <a:lvl8pPr marL="3429000" indent="-228600" defTabSz="449263" eaLnBrk="0" fontAlgn="base" hangingPunct="0">
              <a:lnSpc>
                <a:spcPct val="93000"/>
              </a:lnSpc>
              <a:spcBef>
                <a:spcPts val="13"/>
              </a:spcBef>
              <a:spcAft>
                <a:spcPts val="13"/>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Lst>
              <a:defRPr>
                <a:solidFill>
                  <a:schemeClr val="tx1"/>
                </a:solidFill>
                <a:latin typeface="Arial" panose="020B0604020202020204" pitchFamily="34" charset="0"/>
                <a:ea typeface="Microsoft YaHei" panose="020B0503020204020204" pitchFamily="34" charset="-122"/>
              </a:defRPr>
            </a:lvl8pPr>
            <a:lvl9pPr marL="3886200" indent="-228600" defTabSz="449263" eaLnBrk="0" fontAlgn="base" hangingPunct="0">
              <a:lnSpc>
                <a:spcPct val="93000"/>
              </a:lnSpc>
              <a:spcBef>
                <a:spcPts val="13"/>
              </a:spcBef>
              <a:spcAft>
                <a:spcPts val="13"/>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Lst>
              <a:defRPr>
                <a:solidFill>
                  <a:schemeClr val="tx1"/>
                </a:solidFill>
                <a:latin typeface="Arial" panose="020B0604020202020204" pitchFamily="34" charset="0"/>
                <a:ea typeface="Microsoft YaHei" panose="020B0503020204020204" pitchFamily="34" charset="-122"/>
              </a:defRPr>
            </a:lvl9pPr>
          </a:lstStyle>
          <a:p>
            <a:pPr eaLnBrk="1"/>
            <a:fld id="{EC50ED96-CB65-44BE-84A3-F3B502990F65}" type="slidenum">
              <a:rPr lang="fr-FR" altLang="fr-FR">
                <a:solidFill>
                  <a:srgbClr val="000000"/>
                </a:solidFill>
                <a:latin typeface="Times New Roman" panose="02020603050405020304" pitchFamily="18" charset="0"/>
              </a:rPr>
              <a:t>16</a:t>
            </a:fld>
            <a:endParaRPr lang="fr-FR" altLang="fr-FR">
              <a:solidFill>
                <a:srgbClr val="000000"/>
              </a:solidFill>
              <a:latin typeface="Times New Roman" panose="02020603050405020304" pitchFamily="18" charset="0"/>
            </a:endParaRPr>
          </a:p>
        </p:txBody>
      </p:sp>
      <p:sp>
        <p:nvSpPr>
          <p:cNvPr id="28675" name="Rectangle 1">
            <a:extLst>
              <a:ext uri="{FF2B5EF4-FFF2-40B4-BE49-F238E27FC236}">
                <a16:creationId xmlns:a16="http://schemas.microsoft.com/office/drawing/2014/main" id="{62B36598-033C-4D0A-BCE2-4CD008D162C4}"/>
              </a:ext>
            </a:extLst>
          </p:cNvPr>
          <p:cNvSpPr>
            <a:spLocks noGrp="1" noRot="1" noChangeAspect="1" noChangeArrowheads="1" noTextEdit="1"/>
          </p:cNvSpPr>
          <p:nvPr>
            <p:ph type="sldImg"/>
          </p:nvPr>
        </p:nvSpPr>
        <p:spPr>
          <a:xfrm>
            <a:off x="217488" y="812800"/>
            <a:ext cx="7123112" cy="4008438"/>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28676" name="Rectangle 2">
            <a:extLst>
              <a:ext uri="{FF2B5EF4-FFF2-40B4-BE49-F238E27FC236}">
                <a16:creationId xmlns:a16="http://schemas.microsoft.com/office/drawing/2014/main" id="{F973D5F6-F536-41B0-837D-33315C0AB1EA}"/>
              </a:ext>
            </a:extLst>
          </p:cNvPr>
          <p:cNvSpPr>
            <a:spLocks noGrp="1" noChangeArrowheads="1"/>
          </p:cNvSpPr>
          <p:nvPr>
            <p:ph type="body" idx="1"/>
          </p:nvPr>
        </p:nvSpPr>
        <p:spPr>
          <a:xfrm>
            <a:off x="755650" y="5078413"/>
            <a:ext cx="6048375" cy="4811712"/>
          </a:xfrm>
          <a:noFill/>
          <a:extLst>
            <a:ext uri="{91240B29-F687-4F45-9708-019B960494DF}">
              <a14:hiddenLine xmlns:a14="http://schemas.microsoft.com/office/drawing/2010/main" w="9525">
                <a:solidFill>
                  <a:srgbClr val="3465A4"/>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fr-FR" altLang="fr-FR">
              <a:latin typeface="Times New Roman" panose="02020603050405020304" pitchFamily="18"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914400" y="2130426"/>
            <a:ext cx="10363200" cy="1470025"/>
          </a:xfrm>
        </p:spPr>
        <p:txBody>
          <a:bodyPr/>
          <a:lstStyle/>
          <a:p>
            <a:r>
              <a:rPr lang="fr-FR"/>
              <a:t>Modifiez le style du titre</a:t>
            </a:r>
          </a:p>
        </p:txBody>
      </p:sp>
      <p:sp>
        <p:nvSpPr>
          <p:cNvPr id="3" name="Sous-titr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fr-FR"/>
              <a:t>Modifiez le style des sous-titres du masque</a:t>
            </a:r>
          </a:p>
        </p:txBody>
      </p:sp>
      <p:sp>
        <p:nvSpPr>
          <p:cNvPr id="4" name="Rectangle 2">
            <a:extLst>
              <a:ext uri="{FF2B5EF4-FFF2-40B4-BE49-F238E27FC236}">
                <a16:creationId xmlns:a16="http://schemas.microsoft.com/office/drawing/2014/main" id="{57720B50-22D1-4767-817E-D60B6CF2C63D}"/>
              </a:ext>
            </a:extLst>
          </p:cNvPr>
          <p:cNvSpPr>
            <a:spLocks noGrp="1" noChangeArrowheads="1"/>
          </p:cNvSpPr>
          <p:nvPr>
            <p:ph type="dt" idx="10"/>
          </p:nvPr>
        </p:nvSpPr>
        <p:spPr>
          <a:ln/>
        </p:spPr>
        <p:txBody>
          <a:bodyPr/>
          <a:lstStyle>
            <a:lvl1pPr>
              <a:defRPr/>
            </a:lvl1pPr>
          </a:lstStyle>
          <a:p>
            <a:pPr>
              <a:defRPr/>
            </a:pPr>
            <a:endParaRPr lang="fr-FR"/>
          </a:p>
        </p:txBody>
      </p:sp>
      <p:sp>
        <p:nvSpPr>
          <p:cNvPr id="5" name="Rectangle 3">
            <a:extLst>
              <a:ext uri="{FF2B5EF4-FFF2-40B4-BE49-F238E27FC236}">
                <a16:creationId xmlns:a16="http://schemas.microsoft.com/office/drawing/2014/main" id="{0C1360A4-BD74-4364-A1FF-89DC5F7A7CD2}"/>
              </a:ext>
            </a:extLst>
          </p:cNvPr>
          <p:cNvSpPr>
            <a:spLocks noGrp="1" noChangeArrowheads="1"/>
          </p:cNvSpPr>
          <p:nvPr>
            <p:ph type="ftr" idx="11"/>
          </p:nvPr>
        </p:nvSpPr>
        <p:spPr>
          <a:ln/>
        </p:spPr>
        <p:txBody>
          <a:bodyPr/>
          <a:lstStyle>
            <a:lvl1pPr>
              <a:defRPr/>
            </a:lvl1pPr>
          </a:lstStyle>
          <a:p>
            <a:pPr>
              <a:defRPr/>
            </a:pPr>
            <a:endParaRPr lang="fr-FR"/>
          </a:p>
        </p:txBody>
      </p:sp>
      <p:sp>
        <p:nvSpPr>
          <p:cNvPr id="6" name="Rectangle 4">
            <a:extLst>
              <a:ext uri="{FF2B5EF4-FFF2-40B4-BE49-F238E27FC236}">
                <a16:creationId xmlns:a16="http://schemas.microsoft.com/office/drawing/2014/main" id="{C4B00A54-92C3-4D62-A6E8-263014659E5E}"/>
              </a:ext>
            </a:extLst>
          </p:cNvPr>
          <p:cNvSpPr>
            <a:spLocks noGrp="1" noChangeArrowheads="1"/>
          </p:cNvSpPr>
          <p:nvPr>
            <p:ph type="sldNum" idx="12"/>
          </p:nvPr>
        </p:nvSpPr>
        <p:spPr>
          <a:ln/>
        </p:spPr>
        <p:txBody>
          <a:bodyPr/>
          <a:lstStyle>
            <a:lvl1pPr>
              <a:defRPr/>
            </a:lvl1pPr>
          </a:lstStyle>
          <a:p>
            <a:fld id="{F86F2569-1474-44B4-84E6-D2657B923BB1}" type="slidenum">
              <a:rPr lang="fr-FR" altLang="fr-FR"/>
              <a:pPr/>
              <a:t>‹N°›</a:t>
            </a:fld>
            <a:endParaRPr lang="fr-FR" altLang="fr-FR"/>
          </a:p>
        </p:txBody>
      </p:sp>
    </p:spTree>
    <p:extLst>
      <p:ext uri="{BB962C8B-B14F-4D97-AF65-F5344CB8AC3E}">
        <p14:creationId xmlns:p14="http://schemas.microsoft.com/office/powerpoint/2010/main" val="157785440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texte vertical 2"/>
          <p:cNvSpPr>
            <a:spLocks noGrp="1"/>
          </p:cNvSpPr>
          <p:nvPr>
            <p:ph type="body" orient="vert" idx="1"/>
          </p:nvPr>
        </p:nvSpPr>
        <p:spPr/>
        <p:txBody>
          <a:bodyPr vert="eaVert"/>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Rectangle 2">
            <a:extLst>
              <a:ext uri="{FF2B5EF4-FFF2-40B4-BE49-F238E27FC236}">
                <a16:creationId xmlns:a16="http://schemas.microsoft.com/office/drawing/2014/main" id="{F18F5B04-5471-464D-8105-21E6B6EE9418}"/>
              </a:ext>
            </a:extLst>
          </p:cNvPr>
          <p:cNvSpPr>
            <a:spLocks noGrp="1" noChangeArrowheads="1"/>
          </p:cNvSpPr>
          <p:nvPr>
            <p:ph type="dt" idx="10"/>
          </p:nvPr>
        </p:nvSpPr>
        <p:spPr>
          <a:ln/>
        </p:spPr>
        <p:txBody>
          <a:bodyPr/>
          <a:lstStyle>
            <a:lvl1pPr>
              <a:defRPr/>
            </a:lvl1pPr>
          </a:lstStyle>
          <a:p>
            <a:pPr>
              <a:defRPr/>
            </a:pPr>
            <a:endParaRPr lang="fr-FR"/>
          </a:p>
        </p:txBody>
      </p:sp>
      <p:sp>
        <p:nvSpPr>
          <p:cNvPr id="5" name="Rectangle 3">
            <a:extLst>
              <a:ext uri="{FF2B5EF4-FFF2-40B4-BE49-F238E27FC236}">
                <a16:creationId xmlns:a16="http://schemas.microsoft.com/office/drawing/2014/main" id="{F7A9FC82-8442-466B-BD58-97C55AA26217}"/>
              </a:ext>
            </a:extLst>
          </p:cNvPr>
          <p:cNvSpPr>
            <a:spLocks noGrp="1" noChangeArrowheads="1"/>
          </p:cNvSpPr>
          <p:nvPr>
            <p:ph type="ftr" idx="11"/>
          </p:nvPr>
        </p:nvSpPr>
        <p:spPr>
          <a:ln/>
        </p:spPr>
        <p:txBody>
          <a:bodyPr/>
          <a:lstStyle>
            <a:lvl1pPr>
              <a:defRPr/>
            </a:lvl1pPr>
          </a:lstStyle>
          <a:p>
            <a:pPr>
              <a:defRPr/>
            </a:pPr>
            <a:endParaRPr lang="fr-FR"/>
          </a:p>
        </p:txBody>
      </p:sp>
      <p:sp>
        <p:nvSpPr>
          <p:cNvPr id="6" name="Rectangle 4">
            <a:extLst>
              <a:ext uri="{FF2B5EF4-FFF2-40B4-BE49-F238E27FC236}">
                <a16:creationId xmlns:a16="http://schemas.microsoft.com/office/drawing/2014/main" id="{C9517AC5-9BF2-4ADD-BF91-8941ECF0F79D}"/>
              </a:ext>
            </a:extLst>
          </p:cNvPr>
          <p:cNvSpPr>
            <a:spLocks noGrp="1" noChangeArrowheads="1"/>
          </p:cNvSpPr>
          <p:nvPr>
            <p:ph type="sldNum" idx="12"/>
          </p:nvPr>
        </p:nvSpPr>
        <p:spPr>
          <a:ln/>
        </p:spPr>
        <p:txBody>
          <a:bodyPr/>
          <a:lstStyle>
            <a:lvl1pPr>
              <a:defRPr/>
            </a:lvl1pPr>
          </a:lstStyle>
          <a:p>
            <a:fld id="{9C8951AB-8205-4285-95C3-4E7B76FC4C88}" type="slidenum">
              <a:rPr lang="fr-FR" altLang="fr-FR"/>
              <a:pPr/>
              <a:t>‹N°›</a:t>
            </a:fld>
            <a:endParaRPr lang="fr-FR" altLang="fr-FR"/>
          </a:p>
        </p:txBody>
      </p:sp>
    </p:spTree>
    <p:extLst>
      <p:ext uri="{BB962C8B-B14F-4D97-AF65-F5344CB8AC3E}">
        <p14:creationId xmlns:p14="http://schemas.microsoft.com/office/powerpoint/2010/main" val="316294935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8839201" y="1604963"/>
            <a:ext cx="2741084" cy="3975100"/>
          </a:xfrm>
        </p:spPr>
        <p:txBody>
          <a:bodyPr vert="eaVert"/>
          <a:lstStyle/>
          <a:p>
            <a:r>
              <a:rPr lang="fr-FR"/>
              <a:t>Modifiez le style du titre</a:t>
            </a:r>
          </a:p>
        </p:txBody>
      </p:sp>
      <p:sp>
        <p:nvSpPr>
          <p:cNvPr id="3" name="Espace réservé du texte vertical 2"/>
          <p:cNvSpPr>
            <a:spLocks noGrp="1"/>
          </p:cNvSpPr>
          <p:nvPr>
            <p:ph type="body" orient="vert" idx="1"/>
          </p:nvPr>
        </p:nvSpPr>
        <p:spPr>
          <a:xfrm>
            <a:off x="609600" y="1604963"/>
            <a:ext cx="8026400" cy="3975100"/>
          </a:xfrm>
        </p:spPr>
        <p:txBody>
          <a:bodyPr vert="eaVert"/>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Rectangle 2">
            <a:extLst>
              <a:ext uri="{FF2B5EF4-FFF2-40B4-BE49-F238E27FC236}">
                <a16:creationId xmlns:a16="http://schemas.microsoft.com/office/drawing/2014/main" id="{D69DA7CB-8BB6-4421-B0AC-7F68A1F4D9AB}"/>
              </a:ext>
            </a:extLst>
          </p:cNvPr>
          <p:cNvSpPr>
            <a:spLocks noGrp="1" noChangeArrowheads="1"/>
          </p:cNvSpPr>
          <p:nvPr>
            <p:ph type="dt" idx="10"/>
          </p:nvPr>
        </p:nvSpPr>
        <p:spPr>
          <a:ln/>
        </p:spPr>
        <p:txBody>
          <a:bodyPr/>
          <a:lstStyle>
            <a:lvl1pPr>
              <a:defRPr/>
            </a:lvl1pPr>
          </a:lstStyle>
          <a:p>
            <a:pPr>
              <a:defRPr/>
            </a:pPr>
            <a:endParaRPr lang="fr-FR"/>
          </a:p>
        </p:txBody>
      </p:sp>
      <p:sp>
        <p:nvSpPr>
          <p:cNvPr id="5" name="Rectangle 3">
            <a:extLst>
              <a:ext uri="{FF2B5EF4-FFF2-40B4-BE49-F238E27FC236}">
                <a16:creationId xmlns:a16="http://schemas.microsoft.com/office/drawing/2014/main" id="{0AFEF7B7-FFE4-41FB-8C92-72855803EA86}"/>
              </a:ext>
            </a:extLst>
          </p:cNvPr>
          <p:cNvSpPr>
            <a:spLocks noGrp="1" noChangeArrowheads="1"/>
          </p:cNvSpPr>
          <p:nvPr>
            <p:ph type="ftr" idx="11"/>
          </p:nvPr>
        </p:nvSpPr>
        <p:spPr>
          <a:ln/>
        </p:spPr>
        <p:txBody>
          <a:bodyPr/>
          <a:lstStyle>
            <a:lvl1pPr>
              <a:defRPr/>
            </a:lvl1pPr>
          </a:lstStyle>
          <a:p>
            <a:pPr>
              <a:defRPr/>
            </a:pPr>
            <a:endParaRPr lang="fr-FR"/>
          </a:p>
        </p:txBody>
      </p:sp>
      <p:sp>
        <p:nvSpPr>
          <p:cNvPr id="6" name="Rectangle 4">
            <a:extLst>
              <a:ext uri="{FF2B5EF4-FFF2-40B4-BE49-F238E27FC236}">
                <a16:creationId xmlns:a16="http://schemas.microsoft.com/office/drawing/2014/main" id="{5745BA5C-9DB2-4A43-A811-92ED49F5729E}"/>
              </a:ext>
            </a:extLst>
          </p:cNvPr>
          <p:cNvSpPr>
            <a:spLocks noGrp="1" noChangeArrowheads="1"/>
          </p:cNvSpPr>
          <p:nvPr>
            <p:ph type="sldNum" idx="12"/>
          </p:nvPr>
        </p:nvSpPr>
        <p:spPr>
          <a:ln/>
        </p:spPr>
        <p:txBody>
          <a:bodyPr/>
          <a:lstStyle>
            <a:lvl1pPr>
              <a:defRPr/>
            </a:lvl1pPr>
          </a:lstStyle>
          <a:p>
            <a:fld id="{EC893A54-FA9C-483B-8BAC-611E78BA6342}" type="slidenum">
              <a:rPr lang="fr-FR" altLang="fr-FR"/>
              <a:pPr/>
              <a:t>‹N°›</a:t>
            </a:fld>
            <a:endParaRPr lang="fr-FR" altLang="fr-FR"/>
          </a:p>
        </p:txBody>
      </p:sp>
    </p:spTree>
    <p:extLst>
      <p:ext uri="{BB962C8B-B14F-4D97-AF65-F5344CB8AC3E}">
        <p14:creationId xmlns:p14="http://schemas.microsoft.com/office/powerpoint/2010/main" val="360287188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Disposition personnalisée">
    <p:spTree>
      <p:nvGrpSpPr>
        <p:cNvPr id="1" name=""/>
        <p:cNvGrpSpPr/>
        <p:nvPr/>
      </p:nvGrpSpPr>
      <p:grpSpPr>
        <a:xfrm>
          <a:off x="0" y="0"/>
          <a:ext cx="0" cy="0"/>
          <a:chOff x="0" y="0"/>
          <a:chExt cx="0" cy="0"/>
        </a:xfrm>
      </p:grpSpPr>
      <p:sp>
        <p:nvSpPr>
          <p:cNvPr id="2" name="Titre 1"/>
          <p:cNvSpPr>
            <a:spLocks noGrp="1"/>
          </p:cNvSpPr>
          <p:nvPr>
            <p:ph type="title"/>
          </p:nvPr>
        </p:nvSpPr>
        <p:spPr>
          <a:xfrm>
            <a:off x="914401" y="2130425"/>
            <a:ext cx="10361084" cy="1468438"/>
          </a:xfrm>
        </p:spPr>
        <p:txBody>
          <a:bodyPr/>
          <a:lstStyle/>
          <a:p>
            <a:r>
              <a:rPr lang="fr-FR"/>
              <a:t>Modifiez le style du titre</a:t>
            </a:r>
          </a:p>
        </p:txBody>
      </p:sp>
      <p:sp>
        <p:nvSpPr>
          <p:cNvPr id="3" name="Rectangle 2">
            <a:extLst>
              <a:ext uri="{FF2B5EF4-FFF2-40B4-BE49-F238E27FC236}">
                <a16:creationId xmlns:a16="http://schemas.microsoft.com/office/drawing/2014/main" id="{ADA38365-AA32-484C-9C07-8F462A8FBE7D}"/>
              </a:ext>
            </a:extLst>
          </p:cNvPr>
          <p:cNvSpPr>
            <a:spLocks noGrp="1" noChangeArrowheads="1"/>
          </p:cNvSpPr>
          <p:nvPr>
            <p:ph type="dt" idx="10"/>
          </p:nvPr>
        </p:nvSpPr>
        <p:spPr>
          <a:ln/>
        </p:spPr>
        <p:txBody>
          <a:bodyPr/>
          <a:lstStyle>
            <a:lvl1pPr>
              <a:defRPr/>
            </a:lvl1pPr>
          </a:lstStyle>
          <a:p>
            <a:pPr>
              <a:defRPr/>
            </a:pPr>
            <a:endParaRPr lang="fr-FR"/>
          </a:p>
        </p:txBody>
      </p:sp>
      <p:sp>
        <p:nvSpPr>
          <p:cNvPr id="4" name="Rectangle 3">
            <a:extLst>
              <a:ext uri="{FF2B5EF4-FFF2-40B4-BE49-F238E27FC236}">
                <a16:creationId xmlns:a16="http://schemas.microsoft.com/office/drawing/2014/main" id="{0E92855B-EC56-4840-8025-E94674600AC5}"/>
              </a:ext>
            </a:extLst>
          </p:cNvPr>
          <p:cNvSpPr>
            <a:spLocks noGrp="1" noChangeArrowheads="1"/>
          </p:cNvSpPr>
          <p:nvPr>
            <p:ph type="ftr" idx="11"/>
          </p:nvPr>
        </p:nvSpPr>
        <p:spPr>
          <a:ln/>
        </p:spPr>
        <p:txBody>
          <a:bodyPr/>
          <a:lstStyle>
            <a:lvl1pPr>
              <a:defRPr/>
            </a:lvl1pPr>
          </a:lstStyle>
          <a:p>
            <a:pPr>
              <a:defRPr/>
            </a:pPr>
            <a:endParaRPr lang="fr-FR"/>
          </a:p>
        </p:txBody>
      </p:sp>
      <p:sp>
        <p:nvSpPr>
          <p:cNvPr id="5" name="Rectangle 4">
            <a:extLst>
              <a:ext uri="{FF2B5EF4-FFF2-40B4-BE49-F238E27FC236}">
                <a16:creationId xmlns:a16="http://schemas.microsoft.com/office/drawing/2014/main" id="{64F4AB37-BDBF-4973-B438-F43FF09BC2D0}"/>
              </a:ext>
            </a:extLst>
          </p:cNvPr>
          <p:cNvSpPr>
            <a:spLocks noGrp="1" noChangeArrowheads="1"/>
          </p:cNvSpPr>
          <p:nvPr>
            <p:ph type="sldNum" idx="12"/>
          </p:nvPr>
        </p:nvSpPr>
        <p:spPr>
          <a:ln/>
        </p:spPr>
        <p:txBody>
          <a:bodyPr/>
          <a:lstStyle>
            <a:lvl1pPr>
              <a:defRPr/>
            </a:lvl1pPr>
          </a:lstStyle>
          <a:p>
            <a:fld id="{9F26093D-7A5D-4738-848A-C194A4571AB5}" type="slidenum">
              <a:rPr lang="fr-FR" altLang="fr-FR"/>
              <a:pPr/>
              <a:t>‹N°›</a:t>
            </a:fld>
            <a:endParaRPr lang="fr-FR" altLang="fr-FR"/>
          </a:p>
        </p:txBody>
      </p:sp>
    </p:spTree>
    <p:extLst>
      <p:ext uri="{BB962C8B-B14F-4D97-AF65-F5344CB8AC3E}">
        <p14:creationId xmlns:p14="http://schemas.microsoft.com/office/powerpoint/2010/main" val="241978629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914400" y="2130426"/>
            <a:ext cx="10363200" cy="1470025"/>
          </a:xfrm>
        </p:spPr>
        <p:txBody>
          <a:bodyPr/>
          <a:lstStyle/>
          <a:p>
            <a:r>
              <a:rPr lang="fr-FR"/>
              <a:t>Modifiez le style du titre</a:t>
            </a:r>
          </a:p>
        </p:txBody>
      </p:sp>
      <p:sp>
        <p:nvSpPr>
          <p:cNvPr id="3" name="Sous-titr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fr-FR"/>
              <a:t>Modifiez le style des sous-titres du masque</a:t>
            </a:r>
          </a:p>
        </p:txBody>
      </p:sp>
      <p:sp>
        <p:nvSpPr>
          <p:cNvPr id="4" name="Rectangle 3">
            <a:extLst>
              <a:ext uri="{FF2B5EF4-FFF2-40B4-BE49-F238E27FC236}">
                <a16:creationId xmlns:a16="http://schemas.microsoft.com/office/drawing/2014/main" id="{006CE2A4-F718-40BA-B4F8-9CC7BE46E8C5}"/>
              </a:ext>
            </a:extLst>
          </p:cNvPr>
          <p:cNvSpPr>
            <a:spLocks noGrp="1" noChangeArrowheads="1"/>
          </p:cNvSpPr>
          <p:nvPr>
            <p:ph type="dt" idx="10"/>
          </p:nvPr>
        </p:nvSpPr>
        <p:spPr>
          <a:ln/>
        </p:spPr>
        <p:txBody>
          <a:bodyPr/>
          <a:lstStyle>
            <a:lvl1pPr>
              <a:defRPr/>
            </a:lvl1pPr>
          </a:lstStyle>
          <a:p>
            <a:pPr>
              <a:defRPr/>
            </a:pPr>
            <a:endParaRPr lang="fr-FR"/>
          </a:p>
        </p:txBody>
      </p:sp>
      <p:sp>
        <p:nvSpPr>
          <p:cNvPr id="5" name="Rectangle 4">
            <a:extLst>
              <a:ext uri="{FF2B5EF4-FFF2-40B4-BE49-F238E27FC236}">
                <a16:creationId xmlns:a16="http://schemas.microsoft.com/office/drawing/2014/main" id="{BE6BEC13-6FD1-4220-B1F9-484FD9712636}"/>
              </a:ext>
            </a:extLst>
          </p:cNvPr>
          <p:cNvSpPr>
            <a:spLocks noGrp="1" noChangeArrowheads="1"/>
          </p:cNvSpPr>
          <p:nvPr>
            <p:ph type="ftr" idx="11"/>
          </p:nvPr>
        </p:nvSpPr>
        <p:spPr>
          <a:ln/>
        </p:spPr>
        <p:txBody>
          <a:bodyPr/>
          <a:lstStyle>
            <a:lvl1pPr>
              <a:defRPr/>
            </a:lvl1pPr>
          </a:lstStyle>
          <a:p>
            <a:pPr>
              <a:defRPr/>
            </a:pPr>
            <a:endParaRPr lang="fr-FR"/>
          </a:p>
        </p:txBody>
      </p:sp>
      <p:sp>
        <p:nvSpPr>
          <p:cNvPr id="6" name="Rectangle 5">
            <a:extLst>
              <a:ext uri="{FF2B5EF4-FFF2-40B4-BE49-F238E27FC236}">
                <a16:creationId xmlns:a16="http://schemas.microsoft.com/office/drawing/2014/main" id="{8FCA6F5A-B855-4875-900E-2A7E7D554EE1}"/>
              </a:ext>
            </a:extLst>
          </p:cNvPr>
          <p:cNvSpPr>
            <a:spLocks noGrp="1" noChangeArrowheads="1"/>
          </p:cNvSpPr>
          <p:nvPr>
            <p:ph type="sldNum" idx="12"/>
          </p:nvPr>
        </p:nvSpPr>
        <p:spPr>
          <a:ln/>
        </p:spPr>
        <p:txBody>
          <a:bodyPr/>
          <a:lstStyle>
            <a:lvl1pPr>
              <a:defRPr/>
            </a:lvl1pPr>
          </a:lstStyle>
          <a:p>
            <a:fld id="{6AF27CD4-8891-4280-80A9-E07898FEF695}" type="slidenum">
              <a:rPr lang="fr-FR" altLang="fr-FR"/>
              <a:pPr/>
              <a:t>‹N°›</a:t>
            </a:fld>
            <a:endParaRPr lang="fr-FR" altLang="fr-FR"/>
          </a:p>
        </p:txBody>
      </p:sp>
    </p:spTree>
    <p:extLst>
      <p:ext uri="{BB962C8B-B14F-4D97-AF65-F5344CB8AC3E}">
        <p14:creationId xmlns:p14="http://schemas.microsoft.com/office/powerpoint/2010/main" val="21746180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contenu 2"/>
          <p:cNvSpPr>
            <a:spLocks noGrp="1"/>
          </p:cNvSpPr>
          <p:nvPr>
            <p:ph idx="1"/>
          </p:nvPr>
        </p:nvSpPr>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Rectangle 3">
            <a:extLst>
              <a:ext uri="{FF2B5EF4-FFF2-40B4-BE49-F238E27FC236}">
                <a16:creationId xmlns:a16="http://schemas.microsoft.com/office/drawing/2014/main" id="{8BE59541-3A71-4C2F-8B53-95DCAA1ACB0E}"/>
              </a:ext>
            </a:extLst>
          </p:cNvPr>
          <p:cNvSpPr>
            <a:spLocks noGrp="1" noChangeArrowheads="1"/>
          </p:cNvSpPr>
          <p:nvPr>
            <p:ph type="dt" idx="10"/>
          </p:nvPr>
        </p:nvSpPr>
        <p:spPr>
          <a:ln/>
        </p:spPr>
        <p:txBody>
          <a:bodyPr/>
          <a:lstStyle>
            <a:lvl1pPr>
              <a:defRPr/>
            </a:lvl1pPr>
          </a:lstStyle>
          <a:p>
            <a:pPr>
              <a:defRPr/>
            </a:pPr>
            <a:endParaRPr lang="fr-FR"/>
          </a:p>
        </p:txBody>
      </p:sp>
      <p:sp>
        <p:nvSpPr>
          <p:cNvPr id="5" name="Rectangle 4">
            <a:extLst>
              <a:ext uri="{FF2B5EF4-FFF2-40B4-BE49-F238E27FC236}">
                <a16:creationId xmlns:a16="http://schemas.microsoft.com/office/drawing/2014/main" id="{05DF3F9D-3607-406A-A364-E9E7FB3D92DF}"/>
              </a:ext>
            </a:extLst>
          </p:cNvPr>
          <p:cNvSpPr>
            <a:spLocks noGrp="1" noChangeArrowheads="1"/>
          </p:cNvSpPr>
          <p:nvPr>
            <p:ph type="ftr" idx="11"/>
          </p:nvPr>
        </p:nvSpPr>
        <p:spPr>
          <a:ln/>
        </p:spPr>
        <p:txBody>
          <a:bodyPr/>
          <a:lstStyle>
            <a:lvl1pPr>
              <a:defRPr/>
            </a:lvl1pPr>
          </a:lstStyle>
          <a:p>
            <a:pPr>
              <a:defRPr/>
            </a:pPr>
            <a:endParaRPr lang="fr-FR"/>
          </a:p>
        </p:txBody>
      </p:sp>
      <p:sp>
        <p:nvSpPr>
          <p:cNvPr id="6" name="Rectangle 5">
            <a:extLst>
              <a:ext uri="{FF2B5EF4-FFF2-40B4-BE49-F238E27FC236}">
                <a16:creationId xmlns:a16="http://schemas.microsoft.com/office/drawing/2014/main" id="{D12204D1-2B3B-43F5-BA3B-8F0A3D7C7D1C}"/>
              </a:ext>
            </a:extLst>
          </p:cNvPr>
          <p:cNvSpPr>
            <a:spLocks noGrp="1" noChangeArrowheads="1"/>
          </p:cNvSpPr>
          <p:nvPr>
            <p:ph type="sldNum" idx="12"/>
          </p:nvPr>
        </p:nvSpPr>
        <p:spPr>
          <a:ln/>
        </p:spPr>
        <p:txBody>
          <a:bodyPr/>
          <a:lstStyle>
            <a:lvl1pPr>
              <a:defRPr/>
            </a:lvl1pPr>
          </a:lstStyle>
          <a:p>
            <a:fld id="{37D524CF-0BBF-43A5-AAB6-AD64EF792FB2}" type="slidenum">
              <a:rPr lang="fr-FR" altLang="fr-FR"/>
              <a:pPr/>
              <a:t>‹N°›</a:t>
            </a:fld>
            <a:endParaRPr lang="fr-FR" altLang="fr-FR"/>
          </a:p>
        </p:txBody>
      </p:sp>
    </p:spTree>
    <p:extLst>
      <p:ext uri="{BB962C8B-B14F-4D97-AF65-F5344CB8AC3E}">
        <p14:creationId xmlns:p14="http://schemas.microsoft.com/office/powerpoint/2010/main" val="66545108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963084" y="4406901"/>
            <a:ext cx="10363200" cy="1362075"/>
          </a:xfrm>
        </p:spPr>
        <p:txBody>
          <a:bodyPr anchor="t"/>
          <a:lstStyle>
            <a:lvl1pPr algn="l">
              <a:defRPr sz="4000" b="1" cap="all"/>
            </a:lvl1pPr>
          </a:lstStyle>
          <a:p>
            <a:r>
              <a:rPr lang="fr-FR"/>
              <a:t>Modifiez le style du titre</a:t>
            </a:r>
          </a:p>
        </p:txBody>
      </p:sp>
      <p:sp>
        <p:nvSpPr>
          <p:cNvPr id="3" name="Espace réservé du texte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fr-FR"/>
              <a:t>Modifiez les styles du texte du masque</a:t>
            </a:r>
          </a:p>
        </p:txBody>
      </p:sp>
      <p:sp>
        <p:nvSpPr>
          <p:cNvPr id="4" name="Rectangle 3">
            <a:extLst>
              <a:ext uri="{FF2B5EF4-FFF2-40B4-BE49-F238E27FC236}">
                <a16:creationId xmlns:a16="http://schemas.microsoft.com/office/drawing/2014/main" id="{964AD0A0-9B2D-4957-948F-5492BF4E5A55}"/>
              </a:ext>
            </a:extLst>
          </p:cNvPr>
          <p:cNvSpPr>
            <a:spLocks noGrp="1" noChangeArrowheads="1"/>
          </p:cNvSpPr>
          <p:nvPr>
            <p:ph type="dt" idx="10"/>
          </p:nvPr>
        </p:nvSpPr>
        <p:spPr>
          <a:ln/>
        </p:spPr>
        <p:txBody>
          <a:bodyPr/>
          <a:lstStyle>
            <a:lvl1pPr>
              <a:defRPr/>
            </a:lvl1pPr>
          </a:lstStyle>
          <a:p>
            <a:pPr>
              <a:defRPr/>
            </a:pPr>
            <a:endParaRPr lang="fr-FR"/>
          </a:p>
        </p:txBody>
      </p:sp>
      <p:sp>
        <p:nvSpPr>
          <p:cNvPr id="5" name="Rectangle 4">
            <a:extLst>
              <a:ext uri="{FF2B5EF4-FFF2-40B4-BE49-F238E27FC236}">
                <a16:creationId xmlns:a16="http://schemas.microsoft.com/office/drawing/2014/main" id="{47532147-9558-4F3D-B9D3-04EA6423A69B}"/>
              </a:ext>
            </a:extLst>
          </p:cNvPr>
          <p:cNvSpPr>
            <a:spLocks noGrp="1" noChangeArrowheads="1"/>
          </p:cNvSpPr>
          <p:nvPr>
            <p:ph type="ftr" idx="11"/>
          </p:nvPr>
        </p:nvSpPr>
        <p:spPr>
          <a:ln/>
        </p:spPr>
        <p:txBody>
          <a:bodyPr/>
          <a:lstStyle>
            <a:lvl1pPr>
              <a:defRPr/>
            </a:lvl1pPr>
          </a:lstStyle>
          <a:p>
            <a:pPr>
              <a:defRPr/>
            </a:pPr>
            <a:endParaRPr lang="fr-FR"/>
          </a:p>
        </p:txBody>
      </p:sp>
      <p:sp>
        <p:nvSpPr>
          <p:cNvPr id="6" name="Rectangle 5">
            <a:extLst>
              <a:ext uri="{FF2B5EF4-FFF2-40B4-BE49-F238E27FC236}">
                <a16:creationId xmlns:a16="http://schemas.microsoft.com/office/drawing/2014/main" id="{6DB15D0F-C546-4439-9DC6-DDC60A39A145}"/>
              </a:ext>
            </a:extLst>
          </p:cNvPr>
          <p:cNvSpPr>
            <a:spLocks noGrp="1" noChangeArrowheads="1"/>
          </p:cNvSpPr>
          <p:nvPr>
            <p:ph type="sldNum" idx="12"/>
          </p:nvPr>
        </p:nvSpPr>
        <p:spPr>
          <a:ln/>
        </p:spPr>
        <p:txBody>
          <a:bodyPr/>
          <a:lstStyle>
            <a:lvl1pPr>
              <a:defRPr/>
            </a:lvl1pPr>
          </a:lstStyle>
          <a:p>
            <a:fld id="{9C4DF5F2-F55F-451E-A4A1-A797311F1402}" type="slidenum">
              <a:rPr lang="fr-FR" altLang="fr-FR"/>
              <a:pPr/>
              <a:t>‹N°›</a:t>
            </a:fld>
            <a:endParaRPr lang="fr-FR" altLang="fr-FR"/>
          </a:p>
        </p:txBody>
      </p:sp>
    </p:spTree>
    <p:extLst>
      <p:ext uri="{BB962C8B-B14F-4D97-AF65-F5344CB8AC3E}">
        <p14:creationId xmlns:p14="http://schemas.microsoft.com/office/powerpoint/2010/main" val="313107507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contenu 2"/>
          <p:cNvSpPr>
            <a:spLocks noGrp="1"/>
          </p:cNvSpPr>
          <p:nvPr>
            <p:ph sz="half" idx="1"/>
          </p:nvPr>
        </p:nvSpPr>
        <p:spPr>
          <a:xfrm>
            <a:off x="609601" y="1600201"/>
            <a:ext cx="5382684" cy="45243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p:cNvSpPr>
            <a:spLocks noGrp="1"/>
          </p:cNvSpPr>
          <p:nvPr>
            <p:ph sz="half" idx="2"/>
          </p:nvPr>
        </p:nvSpPr>
        <p:spPr>
          <a:xfrm>
            <a:off x="6195484" y="1600201"/>
            <a:ext cx="5384800" cy="45243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Rectangle 3">
            <a:extLst>
              <a:ext uri="{FF2B5EF4-FFF2-40B4-BE49-F238E27FC236}">
                <a16:creationId xmlns:a16="http://schemas.microsoft.com/office/drawing/2014/main" id="{717C0B74-E858-4E87-ADC2-12856FB71278}"/>
              </a:ext>
            </a:extLst>
          </p:cNvPr>
          <p:cNvSpPr>
            <a:spLocks noGrp="1" noChangeArrowheads="1"/>
          </p:cNvSpPr>
          <p:nvPr>
            <p:ph type="dt" idx="10"/>
          </p:nvPr>
        </p:nvSpPr>
        <p:spPr>
          <a:ln/>
        </p:spPr>
        <p:txBody>
          <a:bodyPr/>
          <a:lstStyle>
            <a:lvl1pPr>
              <a:defRPr/>
            </a:lvl1pPr>
          </a:lstStyle>
          <a:p>
            <a:pPr>
              <a:defRPr/>
            </a:pPr>
            <a:endParaRPr lang="fr-FR"/>
          </a:p>
        </p:txBody>
      </p:sp>
      <p:sp>
        <p:nvSpPr>
          <p:cNvPr id="6" name="Rectangle 4">
            <a:extLst>
              <a:ext uri="{FF2B5EF4-FFF2-40B4-BE49-F238E27FC236}">
                <a16:creationId xmlns:a16="http://schemas.microsoft.com/office/drawing/2014/main" id="{8741FC89-1EAE-43AD-80F3-E4A3CD83BA68}"/>
              </a:ext>
            </a:extLst>
          </p:cNvPr>
          <p:cNvSpPr>
            <a:spLocks noGrp="1" noChangeArrowheads="1"/>
          </p:cNvSpPr>
          <p:nvPr>
            <p:ph type="ftr" idx="11"/>
          </p:nvPr>
        </p:nvSpPr>
        <p:spPr>
          <a:ln/>
        </p:spPr>
        <p:txBody>
          <a:bodyPr/>
          <a:lstStyle>
            <a:lvl1pPr>
              <a:defRPr/>
            </a:lvl1pPr>
          </a:lstStyle>
          <a:p>
            <a:pPr>
              <a:defRPr/>
            </a:pPr>
            <a:endParaRPr lang="fr-FR"/>
          </a:p>
        </p:txBody>
      </p:sp>
      <p:sp>
        <p:nvSpPr>
          <p:cNvPr id="7" name="Rectangle 5">
            <a:extLst>
              <a:ext uri="{FF2B5EF4-FFF2-40B4-BE49-F238E27FC236}">
                <a16:creationId xmlns:a16="http://schemas.microsoft.com/office/drawing/2014/main" id="{0178F950-49EB-4249-BECA-A2035170B521}"/>
              </a:ext>
            </a:extLst>
          </p:cNvPr>
          <p:cNvSpPr>
            <a:spLocks noGrp="1" noChangeArrowheads="1"/>
          </p:cNvSpPr>
          <p:nvPr>
            <p:ph type="sldNum" idx="12"/>
          </p:nvPr>
        </p:nvSpPr>
        <p:spPr>
          <a:ln/>
        </p:spPr>
        <p:txBody>
          <a:bodyPr/>
          <a:lstStyle>
            <a:lvl1pPr>
              <a:defRPr/>
            </a:lvl1pPr>
          </a:lstStyle>
          <a:p>
            <a:fld id="{229A9E51-01AF-491E-B531-65AB2B04C2C6}" type="slidenum">
              <a:rPr lang="fr-FR" altLang="fr-FR"/>
              <a:pPr/>
              <a:t>‹N°›</a:t>
            </a:fld>
            <a:endParaRPr lang="fr-FR" altLang="fr-FR"/>
          </a:p>
        </p:txBody>
      </p:sp>
    </p:spTree>
    <p:extLst>
      <p:ext uri="{BB962C8B-B14F-4D97-AF65-F5344CB8AC3E}">
        <p14:creationId xmlns:p14="http://schemas.microsoft.com/office/powerpoint/2010/main" val="122271146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609600" y="274638"/>
            <a:ext cx="10972800" cy="1143000"/>
          </a:xfrm>
        </p:spPr>
        <p:txBody>
          <a:bodyPr/>
          <a:lstStyle>
            <a:lvl1pPr>
              <a:defRPr/>
            </a:lvl1pPr>
          </a:lstStyle>
          <a:p>
            <a:r>
              <a:rPr lang="fr-FR"/>
              <a:t>Modifiez le style du titre</a:t>
            </a:r>
          </a:p>
        </p:txBody>
      </p:sp>
      <p:sp>
        <p:nvSpPr>
          <p:cNvPr id="3" name="Espace réservé du texte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Modifiez les styles du texte du masque</a:t>
            </a:r>
          </a:p>
        </p:txBody>
      </p:sp>
      <p:sp>
        <p:nvSpPr>
          <p:cNvPr id="4" name="Espace réservé du contenu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Modifiez les styles du texte du masque</a:t>
            </a:r>
          </a:p>
        </p:txBody>
      </p:sp>
      <p:sp>
        <p:nvSpPr>
          <p:cNvPr id="6" name="Espace réservé du contenu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Rectangle 3">
            <a:extLst>
              <a:ext uri="{FF2B5EF4-FFF2-40B4-BE49-F238E27FC236}">
                <a16:creationId xmlns:a16="http://schemas.microsoft.com/office/drawing/2014/main" id="{FEB0A7BB-8F0D-419C-9AD2-4F1981827854}"/>
              </a:ext>
            </a:extLst>
          </p:cNvPr>
          <p:cNvSpPr>
            <a:spLocks noGrp="1" noChangeArrowheads="1"/>
          </p:cNvSpPr>
          <p:nvPr>
            <p:ph type="dt" idx="10"/>
          </p:nvPr>
        </p:nvSpPr>
        <p:spPr>
          <a:ln/>
        </p:spPr>
        <p:txBody>
          <a:bodyPr/>
          <a:lstStyle>
            <a:lvl1pPr>
              <a:defRPr/>
            </a:lvl1pPr>
          </a:lstStyle>
          <a:p>
            <a:pPr>
              <a:defRPr/>
            </a:pPr>
            <a:endParaRPr lang="fr-FR"/>
          </a:p>
        </p:txBody>
      </p:sp>
      <p:sp>
        <p:nvSpPr>
          <p:cNvPr id="8" name="Rectangle 4">
            <a:extLst>
              <a:ext uri="{FF2B5EF4-FFF2-40B4-BE49-F238E27FC236}">
                <a16:creationId xmlns:a16="http://schemas.microsoft.com/office/drawing/2014/main" id="{6BC6D8F2-8BCD-49B3-8174-A1ED4344D249}"/>
              </a:ext>
            </a:extLst>
          </p:cNvPr>
          <p:cNvSpPr>
            <a:spLocks noGrp="1" noChangeArrowheads="1"/>
          </p:cNvSpPr>
          <p:nvPr>
            <p:ph type="ftr" idx="11"/>
          </p:nvPr>
        </p:nvSpPr>
        <p:spPr>
          <a:ln/>
        </p:spPr>
        <p:txBody>
          <a:bodyPr/>
          <a:lstStyle>
            <a:lvl1pPr>
              <a:defRPr/>
            </a:lvl1pPr>
          </a:lstStyle>
          <a:p>
            <a:pPr>
              <a:defRPr/>
            </a:pPr>
            <a:endParaRPr lang="fr-FR"/>
          </a:p>
        </p:txBody>
      </p:sp>
      <p:sp>
        <p:nvSpPr>
          <p:cNvPr id="9" name="Rectangle 5">
            <a:extLst>
              <a:ext uri="{FF2B5EF4-FFF2-40B4-BE49-F238E27FC236}">
                <a16:creationId xmlns:a16="http://schemas.microsoft.com/office/drawing/2014/main" id="{7B3E5FCF-D6FF-40C9-94B4-1200DAB7722B}"/>
              </a:ext>
            </a:extLst>
          </p:cNvPr>
          <p:cNvSpPr>
            <a:spLocks noGrp="1" noChangeArrowheads="1"/>
          </p:cNvSpPr>
          <p:nvPr>
            <p:ph type="sldNum" idx="12"/>
          </p:nvPr>
        </p:nvSpPr>
        <p:spPr>
          <a:ln/>
        </p:spPr>
        <p:txBody>
          <a:bodyPr/>
          <a:lstStyle>
            <a:lvl1pPr>
              <a:defRPr/>
            </a:lvl1pPr>
          </a:lstStyle>
          <a:p>
            <a:fld id="{497C7468-7917-47AE-AE5B-AD2DC89083F2}" type="slidenum">
              <a:rPr lang="fr-FR" altLang="fr-FR"/>
              <a:pPr/>
              <a:t>‹N°›</a:t>
            </a:fld>
            <a:endParaRPr lang="fr-FR" altLang="fr-FR"/>
          </a:p>
        </p:txBody>
      </p:sp>
    </p:spTree>
    <p:extLst>
      <p:ext uri="{BB962C8B-B14F-4D97-AF65-F5344CB8AC3E}">
        <p14:creationId xmlns:p14="http://schemas.microsoft.com/office/powerpoint/2010/main" val="7452305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Rectangle 3">
            <a:extLst>
              <a:ext uri="{FF2B5EF4-FFF2-40B4-BE49-F238E27FC236}">
                <a16:creationId xmlns:a16="http://schemas.microsoft.com/office/drawing/2014/main" id="{4BCEEEF6-A774-42D1-B211-025B921701FD}"/>
              </a:ext>
            </a:extLst>
          </p:cNvPr>
          <p:cNvSpPr>
            <a:spLocks noGrp="1" noChangeArrowheads="1"/>
          </p:cNvSpPr>
          <p:nvPr>
            <p:ph type="dt" idx="10"/>
          </p:nvPr>
        </p:nvSpPr>
        <p:spPr>
          <a:ln/>
        </p:spPr>
        <p:txBody>
          <a:bodyPr/>
          <a:lstStyle>
            <a:lvl1pPr>
              <a:defRPr/>
            </a:lvl1pPr>
          </a:lstStyle>
          <a:p>
            <a:pPr>
              <a:defRPr/>
            </a:pPr>
            <a:endParaRPr lang="fr-FR"/>
          </a:p>
        </p:txBody>
      </p:sp>
      <p:sp>
        <p:nvSpPr>
          <p:cNvPr id="4" name="Rectangle 4">
            <a:extLst>
              <a:ext uri="{FF2B5EF4-FFF2-40B4-BE49-F238E27FC236}">
                <a16:creationId xmlns:a16="http://schemas.microsoft.com/office/drawing/2014/main" id="{ABA78C44-639D-4CF7-B53D-100BDBC8A0C2}"/>
              </a:ext>
            </a:extLst>
          </p:cNvPr>
          <p:cNvSpPr>
            <a:spLocks noGrp="1" noChangeArrowheads="1"/>
          </p:cNvSpPr>
          <p:nvPr>
            <p:ph type="ftr" idx="11"/>
          </p:nvPr>
        </p:nvSpPr>
        <p:spPr>
          <a:ln/>
        </p:spPr>
        <p:txBody>
          <a:bodyPr/>
          <a:lstStyle>
            <a:lvl1pPr>
              <a:defRPr/>
            </a:lvl1pPr>
          </a:lstStyle>
          <a:p>
            <a:pPr>
              <a:defRPr/>
            </a:pPr>
            <a:endParaRPr lang="fr-FR"/>
          </a:p>
        </p:txBody>
      </p:sp>
      <p:sp>
        <p:nvSpPr>
          <p:cNvPr id="5" name="Rectangle 5">
            <a:extLst>
              <a:ext uri="{FF2B5EF4-FFF2-40B4-BE49-F238E27FC236}">
                <a16:creationId xmlns:a16="http://schemas.microsoft.com/office/drawing/2014/main" id="{AAA936B4-17B1-42A9-BE74-0432E0E53E24}"/>
              </a:ext>
            </a:extLst>
          </p:cNvPr>
          <p:cNvSpPr>
            <a:spLocks noGrp="1" noChangeArrowheads="1"/>
          </p:cNvSpPr>
          <p:nvPr>
            <p:ph type="sldNum" idx="12"/>
          </p:nvPr>
        </p:nvSpPr>
        <p:spPr>
          <a:ln/>
        </p:spPr>
        <p:txBody>
          <a:bodyPr/>
          <a:lstStyle>
            <a:lvl1pPr>
              <a:defRPr/>
            </a:lvl1pPr>
          </a:lstStyle>
          <a:p>
            <a:fld id="{E33A502B-A484-407F-A013-65248CC4640E}" type="slidenum">
              <a:rPr lang="fr-FR" altLang="fr-FR"/>
              <a:pPr/>
              <a:t>‹N°›</a:t>
            </a:fld>
            <a:endParaRPr lang="fr-FR" altLang="fr-FR"/>
          </a:p>
        </p:txBody>
      </p:sp>
    </p:spTree>
    <p:extLst>
      <p:ext uri="{BB962C8B-B14F-4D97-AF65-F5344CB8AC3E}">
        <p14:creationId xmlns:p14="http://schemas.microsoft.com/office/powerpoint/2010/main" val="139749932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Rectangle 3">
            <a:extLst>
              <a:ext uri="{FF2B5EF4-FFF2-40B4-BE49-F238E27FC236}">
                <a16:creationId xmlns:a16="http://schemas.microsoft.com/office/drawing/2014/main" id="{70942C3C-0EF8-4786-A2C4-596C2FA7CA39}"/>
              </a:ext>
            </a:extLst>
          </p:cNvPr>
          <p:cNvSpPr>
            <a:spLocks noGrp="1" noChangeArrowheads="1"/>
          </p:cNvSpPr>
          <p:nvPr>
            <p:ph type="dt" idx="10"/>
          </p:nvPr>
        </p:nvSpPr>
        <p:spPr>
          <a:ln/>
        </p:spPr>
        <p:txBody>
          <a:bodyPr/>
          <a:lstStyle>
            <a:lvl1pPr>
              <a:defRPr/>
            </a:lvl1pPr>
          </a:lstStyle>
          <a:p>
            <a:pPr>
              <a:defRPr/>
            </a:pPr>
            <a:endParaRPr lang="fr-FR"/>
          </a:p>
        </p:txBody>
      </p:sp>
      <p:sp>
        <p:nvSpPr>
          <p:cNvPr id="3" name="Rectangle 4">
            <a:extLst>
              <a:ext uri="{FF2B5EF4-FFF2-40B4-BE49-F238E27FC236}">
                <a16:creationId xmlns:a16="http://schemas.microsoft.com/office/drawing/2014/main" id="{7D96E182-A2F8-4E24-9DDF-0E9668A75165}"/>
              </a:ext>
            </a:extLst>
          </p:cNvPr>
          <p:cNvSpPr>
            <a:spLocks noGrp="1" noChangeArrowheads="1"/>
          </p:cNvSpPr>
          <p:nvPr>
            <p:ph type="ftr" idx="11"/>
          </p:nvPr>
        </p:nvSpPr>
        <p:spPr>
          <a:ln/>
        </p:spPr>
        <p:txBody>
          <a:bodyPr/>
          <a:lstStyle>
            <a:lvl1pPr>
              <a:defRPr/>
            </a:lvl1pPr>
          </a:lstStyle>
          <a:p>
            <a:pPr>
              <a:defRPr/>
            </a:pPr>
            <a:endParaRPr lang="fr-FR"/>
          </a:p>
        </p:txBody>
      </p:sp>
      <p:sp>
        <p:nvSpPr>
          <p:cNvPr id="4" name="Rectangle 5">
            <a:extLst>
              <a:ext uri="{FF2B5EF4-FFF2-40B4-BE49-F238E27FC236}">
                <a16:creationId xmlns:a16="http://schemas.microsoft.com/office/drawing/2014/main" id="{E7DC7CE1-1A8B-4A7D-873F-84E88C37FA4B}"/>
              </a:ext>
            </a:extLst>
          </p:cNvPr>
          <p:cNvSpPr>
            <a:spLocks noGrp="1" noChangeArrowheads="1"/>
          </p:cNvSpPr>
          <p:nvPr>
            <p:ph type="sldNum" idx="12"/>
          </p:nvPr>
        </p:nvSpPr>
        <p:spPr>
          <a:ln/>
        </p:spPr>
        <p:txBody>
          <a:bodyPr/>
          <a:lstStyle>
            <a:lvl1pPr>
              <a:defRPr/>
            </a:lvl1pPr>
          </a:lstStyle>
          <a:p>
            <a:fld id="{68A89335-2E75-45D6-9A7E-A967C1892A39}" type="slidenum">
              <a:rPr lang="fr-FR" altLang="fr-FR"/>
              <a:pPr/>
              <a:t>‹N°›</a:t>
            </a:fld>
            <a:endParaRPr lang="fr-FR" altLang="fr-FR"/>
          </a:p>
        </p:txBody>
      </p:sp>
    </p:spTree>
    <p:extLst>
      <p:ext uri="{BB962C8B-B14F-4D97-AF65-F5344CB8AC3E}">
        <p14:creationId xmlns:p14="http://schemas.microsoft.com/office/powerpoint/2010/main" val="406793599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contenu 2"/>
          <p:cNvSpPr>
            <a:spLocks noGrp="1"/>
          </p:cNvSpPr>
          <p:nvPr>
            <p:ph idx="1"/>
          </p:nvPr>
        </p:nvSpPr>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Rectangle 2">
            <a:extLst>
              <a:ext uri="{FF2B5EF4-FFF2-40B4-BE49-F238E27FC236}">
                <a16:creationId xmlns:a16="http://schemas.microsoft.com/office/drawing/2014/main" id="{EC0FDC68-925D-43B0-AF3B-DFD01F648E12}"/>
              </a:ext>
            </a:extLst>
          </p:cNvPr>
          <p:cNvSpPr>
            <a:spLocks noGrp="1" noChangeArrowheads="1"/>
          </p:cNvSpPr>
          <p:nvPr>
            <p:ph type="dt" idx="10"/>
          </p:nvPr>
        </p:nvSpPr>
        <p:spPr>
          <a:ln/>
        </p:spPr>
        <p:txBody>
          <a:bodyPr/>
          <a:lstStyle>
            <a:lvl1pPr>
              <a:defRPr/>
            </a:lvl1pPr>
          </a:lstStyle>
          <a:p>
            <a:pPr>
              <a:defRPr/>
            </a:pPr>
            <a:endParaRPr lang="fr-FR"/>
          </a:p>
        </p:txBody>
      </p:sp>
      <p:sp>
        <p:nvSpPr>
          <p:cNvPr id="5" name="Rectangle 3">
            <a:extLst>
              <a:ext uri="{FF2B5EF4-FFF2-40B4-BE49-F238E27FC236}">
                <a16:creationId xmlns:a16="http://schemas.microsoft.com/office/drawing/2014/main" id="{36D46DBE-C784-4AF9-AAE4-A1CCB91043DD}"/>
              </a:ext>
            </a:extLst>
          </p:cNvPr>
          <p:cNvSpPr>
            <a:spLocks noGrp="1" noChangeArrowheads="1"/>
          </p:cNvSpPr>
          <p:nvPr>
            <p:ph type="ftr" idx="11"/>
          </p:nvPr>
        </p:nvSpPr>
        <p:spPr>
          <a:ln/>
        </p:spPr>
        <p:txBody>
          <a:bodyPr/>
          <a:lstStyle>
            <a:lvl1pPr>
              <a:defRPr/>
            </a:lvl1pPr>
          </a:lstStyle>
          <a:p>
            <a:pPr>
              <a:defRPr/>
            </a:pPr>
            <a:endParaRPr lang="fr-FR"/>
          </a:p>
        </p:txBody>
      </p:sp>
      <p:sp>
        <p:nvSpPr>
          <p:cNvPr id="6" name="Rectangle 4">
            <a:extLst>
              <a:ext uri="{FF2B5EF4-FFF2-40B4-BE49-F238E27FC236}">
                <a16:creationId xmlns:a16="http://schemas.microsoft.com/office/drawing/2014/main" id="{330178D7-24D8-447D-92C6-16D2131D5AF3}"/>
              </a:ext>
            </a:extLst>
          </p:cNvPr>
          <p:cNvSpPr>
            <a:spLocks noGrp="1" noChangeArrowheads="1"/>
          </p:cNvSpPr>
          <p:nvPr>
            <p:ph type="sldNum" idx="12"/>
          </p:nvPr>
        </p:nvSpPr>
        <p:spPr>
          <a:ln/>
        </p:spPr>
        <p:txBody>
          <a:bodyPr/>
          <a:lstStyle>
            <a:lvl1pPr>
              <a:defRPr/>
            </a:lvl1pPr>
          </a:lstStyle>
          <a:p>
            <a:fld id="{CD0729FC-D167-4AFF-A9BA-600FB3320996}" type="slidenum">
              <a:rPr lang="fr-FR" altLang="fr-FR"/>
              <a:pPr/>
              <a:t>‹N°›</a:t>
            </a:fld>
            <a:endParaRPr lang="fr-FR" altLang="fr-FR"/>
          </a:p>
        </p:txBody>
      </p:sp>
    </p:spTree>
    <p:extLst>
      <p:ext uri="{BB962C8B-B14F-4D97-AF65-F5344CB8AC3E}">
        <p14:creationId xmlns:p14="http://schemas.microsoft.com/office/powerpoint/2010/main" val="18807478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609601" y="273050"/>
            <a:ext cx="4011084" cy="1162050"/>
          </a:xfrm>
        </p:spPr>
        <p:txBody>
          <a:bodyPr anchor="b"/>
          <a:lstStyle>
            <a:lvl1pPr algn="l">
              <a:defRPr sz="2000" b="1"/>
            </a:lvl1pPr>
          </a:lstStyle>
          <a:p>
            <a:r>
              <a:rPr lang="fr-FR"/>
              <a:t>Modifiez le style du titre</a:t>
            </a:r>
          </a:p>
        </p:txBody>
      </p:sp>
      <p:sp>
        <p:nvSpPr>
          <p:cNvPr id="3" name="Espace réservé du contenu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Modifiez les styles du texte du masque</a:t>
            </a:r>
          </a:p>
        </p:txBody>
      </p:sp>
      <p:sp>
        <p:nvSpPr>
          <p:cNvPr id="5" name="Rectangle 3">
            <a:extLst>
              <a:ext uri="{FF2B5EF4-FFF2-40B4-BE49-F238E27FC236}">
                <a16:creationId xmlns:a16="http://schemas.microsoft.com/office/drawing/2014/main" id="{7AE665C3-6D3D-4A5A-AAE0-8351ADC46BED}"/>
              </a:ext>
            </a:extLst>
          </p:cNvPr>
          <p:cNvSpPr>
            <a:spLocks noGrp="1" noChangeArrowheads="1"/>
          </p:cNvSpPr>
          <p:nvPr>
            <p:ph type="dt" idx="10"/>
          </p:nvPr>
        </p:nvSpPr>
        <p:spPr>
          <a:ln/>
        </p:spPr>
        <p:txBody>
          <a:bodyPr/>
          <a:lstStyle>
            <a:lvl1pPr>
              <a:defRPr/>
            </a:lvl1pPr>
          </a:lstStyle>
          <a:p>
            <a:pPr>
              <a:defRPr/>
            </a:pPr>
            <a:endParaRPr lang="fr-FR"/>
          </a:p>
        </p:txBody>
      </p:sp>
      <p:sp>
        <p:nvSpPr>
          <p:cNvPr id="6" name="Rectangle 4">
            <a:extLst>
              <a:ext uri="{FF2B5EF4-FFF2-40B4-BE49-F238E27FC236}">
                <a16:creationId xmlns:a16="http://schemas.microsoft.com/office/drawing/2014/main" id="{ADB9F557-2A1F-4CD8-BD98-330F2DAD6F71}"/>
              </a:ext>
            </a:extLst>
          </p:cNvPr>
          <p:cNvSpPr>
            <a:spLocks noGrp="1" noChangeArrowheads="1"/>
          </p:cNvSpPr>
          <p:nvPr>
            <p:ph type="ftr" idx="11"/>
          </p:nvPr>
        </p:nvSpPr>
        <p:spPr>
          <a:ln/>
        </p:spPr>
        <p:txBody>
          <a:bodyPr/>
          <a:lstStyle>
            <a:lvl1pPr>
              <a:defRPr/>
            </a:lvl1pPr>
          </a:lstStyle>
          <a:p>
            <a:pPr>
              <a:defRPr/>
            </a:pPr>
            <a:endParaRPr lang="fr-FR"/>
          </a:p>
        </p:txBody>
      </p:sp>
      <p:sp>
        <p:nvSpPr>
          <p:cNvPr id="7" name="Rectangle 5">
            <a:extLst>
              <a:ext uri="{FF2B5EF4-FFF2-40B4-BE49-F238E27FC236}">
                <a16:creationId xmlns:a16="http://schemas.microsoft.com/office/drawing/2014/main" id="{B7C0AA7D-AEF3-46CA-9340-3C2F4F6B8A77}"/>
              </a:ext>
            </a:extLst>
          </p:cNvPr>
          <p:cNvSpPr>
            <a:spLocks noGrp="1" noChangeArrowheads="1"/>
          </p:cNvSpPr>
          <p:nvPr>
            <p:ph type="sldNum" idx="12"/>
          </p:nvPr>
        </p:nvSpPr>
        <p:spPr>
          <a:ln/>
        </p:spPr>
        <p:txBody>
          <a:bodyPr/>
          <a:lstStyle>
            <a:lvl1pPr>
              <a:defRPr/>
            </a:lvl1pPr>
          </a:lstStyle>
          <a:p>
            <a:fld id="{7D1FD4F3-E158-4688-BB64-A253B2DC25F7}" type="slidenum">
              <a:rPr lang="fr-FR" altLang="fr-FR"/>
              <a:pPr/>
              <a:t>‹N°›</a:t>
            </a:fld>
            <a:endParaRPr lang="fr-FR" altLang="fr-FR"/>
          </a:p>
        </p:txBody>
      </p:sp>
    </p:spTree>
    <p:extLst>
      <p:ext uri="{BB962C8B-B14F-4D97-AF65-F5344CB8AC3E}">
        <p14:creationId xmlns:p14="http://schemas.microsoft.com/office/powerpoint/2010/main" val="245686688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2389717" y="4800600"/>
            <a:ext cx="7315200" cy="566738"/>
          </a:xfrm>
        </p:spPr>
        <p:txBody>
          <a:bodyPr anchor="b"/>
          <a:lstStyle>
            <a:lvl1pPr algn="l">
              <a:defRPr sz="2000" b="1"/>
            </a:lvl1pPr>
          </a:lstStyle>
          <a:p>
            <a:r>
              <a:rPr lang="fr-FR"/>
              <a:t>Modifiez le style du titre</a:t>
            </a:r>
          </a:p>
        </p:txBody>
      </p:sp>
      <p:sp>
        <p:nvSpPr>
          <p:cNvPr id="3" name="Espace réservé pour une image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fr-FR" noProof="0"/>
          </a:p>
        </p:txBody>
      </p:sp>
      <p:sp>
        <p:nvSpPr>
          <p:cNvPr id="4" name="Espace réservé du texte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Modifiez les styles du texte du masque</a:t>
            </a:r>
          </a:p>
        </p:txBody>
      </p:sp>
      <p:sp>
        <p:nvSpPr>
          <p:cNvPr id="5" name="Rectangle 3">
            <a:extLst>
              <a:ext uri="{FF2B5EF4-FFF2-40B4-BE49-F238E27FC236}">
                <a16:creationId xmlns:a16="http://schemas.microsoft.com/office/drawing/2014/main" id="{F6705B28-4758-4ACE-B17E-23E9119017FB}"/>
              </a:ext>
            </a:extLst>
          </p:cNvPr>
          <p:cNvSpPr>
            <a:spLocks noGrp="1" noChangeArrowheads="1"/>
          </p:cNvSpPr>
          <p:nvPr>
            <p:ph type="dt" idx="10"/>
          </p:nvPr>
        </p:nvSpPr>
        <p:spPr>
          <a:ln/>
        </p:spPr>
        <p:txBody>
          <a:bodyPr/>
          <a:lstStyle>
            <a:lvl1pPr>
              <a:defRPr/>
            </a:lvl1pPr>
          </a:lstStyle>
          <a:p>
            <a:pPr>
              <a:defRPr/>
            </a:pPr>
            <a:endParaRPr lang="fr-FR"/>
          </a:p>
        </p:txBody>
      </p:sp>
      <p:sp>
        <p:nvSpPr>
          <p:cNvPr id="6" name="Rectangle 4">
            <a:extLst>
              <a:ext uri="{FF2B5EF4-FFF2-40B4-BE49-F238E27FC236}">
                <a16:creationId xmlns:a16="http://schemas.microsoft.com/office/drawing/2014/main" id="{04D3A7CE-8968-4D3A-A8B0-56F8350E0D7F}"/>
              </a:ext>
            </a:extLst>
          </p:cNvPr>
          <p:cNvSpPr>
            <a:spLocks noGrp="1" noChangeArrowheads="1"/>
          </p:cNvSpPr>
          <p:nvPr>
            <p:ph type="ftr" idx="11"/>
          </p:nvPr>
        </p:nvSpPr>
        <p:spPr>
          <a:ln/>
        </p:spPr>
        <p:txBody>
          <a:bodyPr/>
          <a:lstStyle>
            <a:lvl1pPr>
              <a:defRPr/>
            </a:lvl1pPr>
          </a:lstStyle>
          <a:p>
            <a:pPr>
              <a:defRPr/>
            </a:pPr>
            <a:endParaRPr lang="fr-FR"/>
          </a:p>
        </p:txBody>
      </p:sp>
      <p:sp>
        <p:nvSpPr>
          <p:cNvPr id="7" name="Rectangle 5">
            <a:extLst>
              <a:ext uri="{FF2B5EF4-FFF2-40B4-BE49-F238E27FC236}">
                <a16:creationId xmlns:a16="http://schemas.microsoft.com/office/drawing/2014/main" id="{FA723979-346B-4062-9B81-09816546F81F}"/>
              </a:ext>
            </a:extLst>
          </p:cNvPr>
          <p:cNvSpPr>
            <a:spLocks noGrp="1" noChangeArrowheads="1"/>
          </p:cNvSpPr>
          <p:nvPr>
            <p:ph type="sldNum" idx="12"/>
          </p:nvPr>
        </p:nvSpPr>
        <p:spPr>
          <a:ln/>
        </p:spPr>
        <p:txBody>
          <a:bodyPr/>
          <a:lstStyle>
            <a:lvl1pPr>
              <a:defRPr/>
            </a:lvl1pPr>
          </a:lstStyle>
          <a:p>
            <a:fld id="{74DABAEC-E77F-4D74-AB32-D2683FA2E1F9}" type="slidenum">
              <a:rPr lang="fr-FR" altLang="fr-FR"/>
              <a:pPr/>
              <a:t>‹N°›</a:t>
            </a:fld>
            <a:endParaRPr lang="fr-FR" altLang="fr-FR"/>
          </a:p>
        </p:txBody>
      </p:sp>
    </p:spTree>
    <p:extLst>
      <p:ext uri="{BB962C8B-B14F-4D97-AF65-F5344CB8AC3E}">
        <p14:creationId xmlns:p14="http://schemas.microsoft.com/office/powerpoint/2010/main" val="162867033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texte vertical 2"/>
          <p:cNvSpPr>
            <a:spLocks noGrp="1"/>
          </p:cNvSpPr>
          <p:nvPr>
            <p:ph type="body" orient="vert" idx="1"/>
          </p:nvPr>
        </p:nvSpPr>
        <p:spPr/>
        <p:txBody>
          <a:bodyPr vert="eaVert"/>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Rectangle 3">
            <a:extLst>
              <a:ext uri="{FF2B5EF4-FFF2-40B4-BE49-F238E27FC236}">
                <a16:creationId xmlns:a16="http://schemas.microsoft.com/office/drawing/2014/main" id="{576F2162-1194-4531-A60C-591F1FCDD24B}"/>
              </a:ext>
            </a:extLst>
          </p:cNvPr>
          <p:cNvSpPr>
            <a:spLocks noGrp="1" noChangeArrowheads="1"/>
          </p:cNvSpPr>
          <p:nvPr>
            <p:ph type="dt" idx="10"/>
          </p:nvPr>
        </p:nvSpPr>
        <p:spPr>
          <a:ln/>
        </p:spPr>
        <p:txBody>
          <a:bodyPr/>
          <a:lstStyle>
            <a:lvl1pPr>
              <a:defRPr/>
            </a:lvl1pPr>
          </a:lstStyle>
          <a:p>
            <a:pPr>
              <a:defRPr/>
            </a:pPr>
            <a:endParaRPr lang="fr-FR"/>
          </a:p>
        </p:txBody>
      </p:sp>
      <p:sp>
        <p:nvSpPr>
          <p:cNvPr id="5" name="Rectangle 4">
            <a:extLst>
              <a:ext uri="{FF2B5EF4-FFF2-40B4-BE49-F238E27FC236}">
                <a16:creationId xmlns:a16="http://schemas.microsoft.com/office/drawing/2014/main" id="{31F28B31-594C-4B45-A927-E83B52507DBA}"/>
              </a:ext>
            </a:extLst>
          </p:cNvPr>
          <p:cNvSpPr>
            <a:spLocks noGrp="1" noChangeArrowheads="1"/>
          </p:cNvSpPr>
          <p:nvPr>
            <p:ph type="ftr" idx="11"/>
          </p:nvPr>
        </p:nvSpPr>
        <p:spPr>
          <a:ln/>
        </p:spPr>
        <p:txBody>
          <a:bodyPr/>
          <a:lstStyle>
            <a:lvl1pPr>
              <a:defRPr/>
            </a:lvl1pPr>
          </a:lstStyle>
          <a:p>
            <a:pPr>
              <a:defRPr/>
            </a:pPr>
            <a:endParaRPr lang="fr-FR"/>
          </a:p>
        </p:txBody>
      </p:sp>
      <p:sp>
        <p:nvSpPr>
          <p:cNvPr id="6" name="Rectangle 5">
            <a:extLst>
              <a:ext uri="{FF2B5EF4-FFF2-40B4-BE49-F238E27FC236}">
                <a16:creationId xmlns:a16="http://schemas.microsoft.com/office/drawing/2014/main" id="{B4E2F10A-0BC3-4C21-A0A7-1977641455DF}"/>
              </a:ext>
            </a:extLst>
          </p:cNvPr>
          <p:cNvSpPr>
            <a:spLocks noGrp="1" noChangeArrowheads="1"/>
          </p:cNvSpPr>
          <p:nvPr>
            <p:ph type="sldNum" idx="12"/>
          </p:nvPr>
        </p:nvSpPr>
        <p:spPr>
          <a:ln/>
        </p:spPr>
        <p:txBody>
          <a:bodyPr/>
          <a:lstStyle>
            <a:lvl1pPr>
              <a:defRPr/>
            </a:lvl1pPr>
          </a:lstStyle>
          <a:p>
            <a:fld id="{A099BA0E-7922-468B-AF21-1C65EBC70667}" type="slidenum">
              <a:rPr lang="fr-FR" altLang="fr-FR"/>
              <a:pPr/>
              <a:t>‹N°›</a:t>
            </a:fld>
            <a:endParaRPr lang="fr-FR" altLang="fr-FR"/>
          </a:p>
        </p:txBody>
      </p:sp>
    </p:spTree>
    <p:extLst>
      <p:ext uri="{BB962C8B-B14F-4D97-AF65-F5344CB8AC3E}">
        <p14:creationId xmlns:p14="http://schemas.microsoft.com/office/powerpoint/2010/main" val="413317319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8839201" y="274639"/>
            <a:ext cx="2741084" cy="5849937"/>
          </a:xfrm>
        </p:spPr>
        <p:txBody>
          <a:bodyPr vert="eaVert"/>
          <a:lstStyle/>
          <a:p>
            <a:r>
              <a:rPr lang="fr-FR"/>
              <a:t>Modifiez le style du titre</a:t>
            </a:r>
          </a:p>
        </p:txBody>
      </p:sp>
      <p:sp>
        <p:nvSpPr>
          <p:cNvPr id="3" name="Espace réservé du texte vertical 2"/>
          <p:cNvSpPr>
            <a:spLocks noGrp="1"/>
          </p:cNvSpPr>
          <p:nvPr>
            <p:ph type="body" orient="vert" idx="1"/>
          </p:nvPr>
        </p:nvSpPr>
        <p:spPr>
          <a:xfrm>
            <a:off x="609600" y="274639"/>
            <a:ext cx="8026400" cy="5849937"/>
          </a:xfrm>
        </p:spPr>
        <p:txBody>
          <a:bodyPr vert="eaVert"/>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Rectangle 3">
            <a:extLst>
              <a:ext uri="{FF2B5EF4-FFF2-40B4-BE49-F238E27FC236}">
                <a16:creationId xmlns:a16="http://schemas.microsoft.com/office/drawing/2014/main" id="{BE17F55A-8800-43DD-A313-3EADBA3BAE63}"/>
              </a:ext>
            </a:extLst>
          </p:cNvPr>
          <p:cNvSpPr>
            <a:spLocks noGrp="1" noChangeArrowheads="1"/>
          </p:cNvSpPr>
          <p:nvPr>
            <p:ph type="dt" idx="10"/>
          </p:nvPr>
        </p:nvSpPr>
        <p:spPr>
          <a:ln/>
        </p:spPr>
        <p:txBody>
          <a:bodyPr/>
          <a:lstStyle>
            <a:lvl1pPr>
              <a:defRPr/>
            </a:lvl1pPr>
          </a:lstStyle>
          <a:p>
            <a:pPr>
              <a:defRPr/>
            </a:pPr>
            <a:endParaRPr lang="fr-FR"/>
          </a:p>
        </p:txBody>
      </p:sp>
      <p:sp>
        <p:nvSpPr>
          <p:cNvPr id="5" name="Rectangle 4">
            <a:extLst>
              <a:ext uri="{FF2B5EF4-FFF2-40B4-BE49-F238E27FC236}">
                <a16:creationId xmlns:a16="http://schemas.microsoft.com/office/drawing/2014/main" id="{32BF4D96-C63A-4E46-93C2-ECBAFDC35AA9}"/>
              </a:ext>
            </a:extLst>
          </p:cNvPr>
          <p:cNvSpPr>
            <a:spLocks noGrp="1" noChangeArrowheads="1"/>
          </p:cNvSpPr>
          <p:nvPr>
            <p:ph type="ftr" idx="11"/>
          </p:nvPr>
        </p:nvSpPr>
        <p:spPr>
          <a:ln/>
        </p:spPr>
        <p:txBody>
          <a:bodyPr/>
          <a:lstStyle>
            <a:lvl1pPr>
              <a:defRPr/>
            </a:lvl1pPr>
          </a:lstStyle>
          <a:p>
            <a:pPr>
              <a:defRPr/>
            </a:pPr>
            <a:endParaRPr lang="fr-FR"/>
          </a:p>
        </p:txBody>
      </p:sp>
      <p:sp>
        <p:nvSpPr>
          <p:cNvPr id="6" name="Rectangle 5">
            <a:extLst>
              <a:ext uri="{FF2B5EF4-FFF2-40B4-BE49-F238E27FC236}">
                <a16:creationId xmlns:a16="http://schemas.microsoft.com/office/drawing/2014/main" id="{8A2210AB-7908-466D-AF5C-982CF1174C90}"/>
              </a:ext>
            </a:extLst>
          </p:cNvPr>
          <p:cNvSpPr>
            <a:spLocks noGrp="1" noChangeArrowheads="1"/>
          </p:cNvSpPr>
          <p:nvPr>
            <p:ph type="sldNum" idx="12"/>
          </p:nvPr>
        </p:nvSpPr>
        <p:spPr>
          <a:ln/>
        </p:spPr>
        <p:txBody>
          <a:bodyPr/>
          <a:lstStyle>
            <a:lvl1pPr>
              <a:defRPr/>
            </a:lvl1pPr>
          </a:lstStyle>
          <a:p>
            <a:fld id="{E87B9478-F77A-451B-96D2-141F1B4A8FF8}" type="slidenum">
              <a:rPr lang="fr-FR" altLang="fr-FR"/>
              <a:pPr/>
              <a:t>‹N°›</a:t>
            </a:fld>
            <a:endParaRPr lang="fr-FR" altLang="fr-FR"/>
          </a:p>
        </p:txBody>
      </p:sp>
    </p:spTree>
    <p:extLst>
      <p:ext uri="{BB962C8B-B14F-4D97-AF65-F5344CB8AC3E}">
        <p14:creationId xmlns:p14="http://schemas.microsoft.com/office/powerpoint/2010/main" val="178529315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963084" y="4406901"/>
            <a:ext cx="10363200" cy="1362075"/>
          </a:xfrm>
        </p:spPr>
        <p:txBody>
          <a:bodyPr anchor="t"/>
          <a:lstStyle>
            <a:lvl1pPr algn="l">
              <a:defRPr sz="4000" b="1" cap="all"/>
            </a:lvl1pPr>
          </a:lstStyle>
          <a:p>
            <a:r>
              <a:rPr lang="fr-FR"/>
              <a:t>Modifiez le style du titre</a:t>
            </a:r>
          </a:p>
        </p:txBody>
      </p:sp>
      <p:sp>
        <p:nvSpPr>
          <p:cNvPr id="3" name="Espace réservé du texte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fr-FR"/>
              <a:t>Modifiez les styles du texte du masque</a:t>
            </a:r>
          </a:p>
        </p:txBody>
      </p:sp>
      <p:sp>
        <p:nvSpPr>
          <p:cNvPr id="4" name="Rectangle 2">
            <a:extLst>
              <a:ext uri="{FF2B5EF4-FFF2-40B4-BE49-F238E27FC236}">
                <a16:creationId xmlns:a16="http://schemas.microsoft.com/office/drawing/2014/main" id="{82F8CBA7-C73F-4977-8511-8E5ACFC3EC66}"/>
              </a:ext>
            </a:extLst>
          </p:cNvPr>
          <p:cNvSpPr>
            <a:spLocks noGrp="1" noChangeArrowheads="1"/>
          </p:cNvSpPr>
          <p:nvPr>
            <p:ph type="dt" idx="10"/>
          </p:nvPr>
        </p:nvSpPr>
        <p:spPr>
          <a:ln/>
        </p:spPr>
        <p:txBody>
          <a:bodyPr/>
          <a:lstStyle>
            <a:lvl1pPr>
              <a:defRPr/>
            </a:lvl1pPr>
          </a:lstStyle>
          <a:p>
            <a:pPr>
              <a:defRPr/>
            </a:pPr>
            <a:endParaRPr lang="fr-FR"/>
          </a:p>
        </p:txBody>
      </p:sp>
      <p:sp>
        <p:nvSpPr>
          <p:cNvPr id="5" name="Rectangle 3">
            <a:extLst>
              <a:ext uri="{FF2B5EF4-FFF2-40B4-BE49-F238E27FC236}">
                <a16:creationId xmlns:a16="http://schemas.microsoft.com/office/drawing/2014/main" id="{55A44DA8-49C1-4667-81CB-D61F33A4E06D}"/>
              </a:ext>
            </a:extLst>
          </p:cNvPr>
          <p:cNvSpPr>
            <a:spLocks noGrp="1" noChangeArrowheads="1"/>
          </p:cNvSpPr>
          <p:nvPr>
            <p:ph type="ftr" idx="11"/>
          </p:nvPr>
        </p:nvSpPr>
        <p:spPr>
          <a:ln/>
        </p:spPr>
        <p:txBody>
          <a:bodyPr/>
          <a:lstStyle>
            <a:lvl1pPr>
              <a:defRPr/>
            </a:lvl1pPr>
          </a:lstStyle>
          <a:p>
            <a:pPr>
              <a:defRPr/>
            </a:pPr>
            <a:endParaRPr lang="fr-FR"/>
          </a:p>
        </p:txBody>
      </p:sp>
      <p:sp>
        <p:nvSpPr>
          <p:cNvPr id="6" name="Rectangle 4">
            <a:extLst>
              <a:ext uri="{FF2B5EF4-FFF2-40B4-BE49-F238E27FC236}">
                <a16:creationId xmlns:a16="http://schemas.microsoft.com/office/drawing/2014/main" id="{C39A6811-DD01-43AF-BA2F-832A033D86DB}"/>
              </a:ext>
            </a:extLst>
          </p:cNvPr>
          <p:cNvSpPr>
            <a:spLocks noGrp="1" noChangeArrowheads="1"/>
          </p:cNvSpPr>
          <p:nvPr>
            <p:ph type="sldNum" idx="12"/>
          </p:nvPr>
        </p:nvSpPr>
        <p:spPr>
          <a:ln/>
        </p:spPr>
        <p:txBody>
          <a:bodyPr/>
          <a:lstStyle>
            <a:lvl1pPr>
              <a:defRPr/>
            </a:lvl1pPr>
          </a:lstStyle>
          <a:p>
            <a:fld id="{7B88B85B-15C6-4BB4-BDFF-AE7FAC957F71}" type="slidenum">
              <a:rPr lang="fr-FR" altLang="fr-FR"/>
              <a:pPr/>
              <a:t>‹N°›</a:t>
            </a:fld>
            <a:endParaRPr lang="fr-FR" altLang="fr-FR"/>
          </a:p>
        </p:txBody>
      </p:sp>
    </p:spTree>
    <p:extLst>
      <p:ext uri="{BB962C8B-B14F-4D97-AF65-F5344CB8AC3E}">
        <p14:creationId xmlns:p14="http://schemas.microsoft.com/office/powerpoint/2010/main" val="78839345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contenu 2"/>
          <p:cNvSpPr>
            <a:spLocks noGrp="1"/>
          </p:cNvSpPr>
          <p:nvPr>
            <p:ph sz="half" idx="1"/>
          </p:nvPr>
        </p:nvSpPr>
        <p:spPr>
          <a:xfrm>
            <a:off x="609601" y="1604963"/>
            <a:ext cx="5382684" cy="39751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p:cNvSpPr>
            <a:spLocks noGrp="1"/>
          </p:cNvSpPr>
          <p:nvPr>
            <p:ph sz="half" idx="2"/>
          </p:nvPr>
        </p:nvSpPr>
        <p:spPr>
          <a:xfrm>
            <a:off x="6195484" y="1604963"/>
            <a:ext cx="5384800" cy="39751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Rectangle 2">
            <a:extLst>
              <a:ext uri="{FF2B5EF4-FFF2-40B4-BE49-F238E27FC236}">
                <a16:creationId xmlns:a16="http://schemas.microsoft.com/office/drawing/2014/main" id="{177EA7DD-67BB-4D2D-9C85-9F654BE3AA32}"/>
              </a:ext>
            </a:extLst>
          </p:cNvPr>
          <p:cNvSpPr>
            <a:spLocks noGrp="1" noChangeArrowheads="1"/>
          </p:cNvSpPr>
          <p:nvPr>
            <p:ph type="dt" idx="10"/>
          </p:nvPr>
        </p:nvSpPr>
        <p:spPr>
          <a:ln/>
        </p:spPr>
        <p:txBody>
          <a:bodyPr/>
          <a:lstStyle>
            <a:lvl1pPr>
              <a:defRPr/>
            </a:lvl1pPr>
          </a:lstStyle>
          <a:p>
            <a:pPr>
              <a:defRPr/>
            </a:pPr>
            <a:endParaRPr lang="fr-FR"/>
          </a:p>
        </p:txBody>
      </p:sp>
      <p:sp>
        <p:nvSpPr>
          <p:cNvPr id="6" name="Rectangle 3">
            <a:extLst>
              <a:ext uri="{FF2B5EF4-FFF2-40B4-BE49-F238E27FC236}">
                <a16:creationId xmlns:a16="http://schemas.microsoft.com/office/drawing/2014/main" id="{D14F6813-CB4F-4C26-BD9B-141AD83BA010}"/>
              </a:ext>
            </a:extLst>
          </p:cNvPr>
          <p:cNvSpPr>
            <a:spLocks noGrp="1" noChangeArrowheads="1"/>
          </p:cNvSpPr>
          <p:nvPr>
            <p:ph type="ftr" idx="11"/>
          </p:nvPr>
        </p:nvSpPr>
        <p:spPr>
          <a:ln/>
        </p:spPr>
        <p:txBody>
          <a:bodyPr/>
          <a:lstStyle>
            <a:lvl1pPr>
              <a:defRPr/>
            </a:lvl1pPr>
          </a:lstStyle>
          <a:p>
            <a:pPr>
              <a:defRPr/>
            </a:pPr>
            <a:endParaRPr lang="fr-FR"/>
          </a:p>
        </p:txBody>
      </p:sp>
      <p:sp>
        <p:nvSpPr>
          <p:cNvPr id="7" name="Rectangle 4">
            <a:extLst>
              <a:ext uri="{FF2B5EF4-FFF2-40B4-BE49-F238E27FC236}">
                <a16:creationId xmlns:a16="http://schemas.microsoft.com/office/drawing/2014/main" id="{09F04814-0C78-4440-98CB-A364746ACF1B}"/>
              </a:ext>
            </a:extLst>
          </p:cNvPr>
          <p:cNvSpPr>
            <a:spLocks noGrp="1" noChangeArrowheads="1"/>
          </p:cNvSpPr>
          <p:nvPr>
            <p:ph type="sldNum" idx="12"/>
          </p:nvPr>
        </p:nvSpPr>
        <p:spPr>
          <a:ln/>
        </p:spPr>
        <p:txBody>
          <a:bodyPr/>
          <a:lstStyle>
            <a:lvl1pPr>
              <a:defRPr/>
            </a:lvl1pPr>
          </a:lstStyle>
          <a:p>
            <a:fld id="{3FC7409A-7B53-4D37-8E3D-8DE227857BC4}" type="slidenum">
              <a:rPr lang="fr-FR" altLang="fr-FR"/>
              <a:pPr/>
              <a:t>‹N°›</a:t>
            </a:fld>
            <a:endParaRPr lang="fr-FR" altLang="fr-FR"/>
          </a:p>
        </p:txBody>
      </p:sp>
    </p:spTree>
    <p:extLst>
      <p:ext uri="{BB962C8B-B14F-4D97-AF65-F5344CB8AC3E}">
        <p14:creationId xmlns:p14="http://schemas.microsoft.com/office/powerpoint/2010/main" val="33796806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609600" y="274638"/>
            <a:ext cx="10972800" cy="1143000"/>
          </a:xfrm>
        </p:spPr>
        <p:txBody>
          <a:bodyPr/>
          <a:lstStyle>
            <a:lvl1pPr>
              <a:defRPr/>
            </a:lvl1pPr>
          </a:lstStyle>
          <a:p>
            <a:r>
              <a:rPr lang="fr-FR"/>
              <a:t>Modifiez le style du titre</a:t>
            </a:r>
          </a:p>
        </p:txBody>
      </p:sp>
      <p:sp>
        <p:nvSpPr>
          <p:cNvPr id="3" name="Espace réservé du texte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Modifiez les styles du texte du masque</a:t>
            </a:r>
          </a:p>
        </p:txBody>
      </p:sp>
      <p:sp>
        <p:nvSpPr>
          <p:cNvPr id="4" name="Espace réservé du contenu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Modifiez les styles du texte du masque</a:t>
            </a:r>
          </a:p>
        </p:txBody>
      </p:sp>
      <p:sp>
        <p:nvSpPr>
          <p:cNvPr id="6" name="Espace réservé du contenu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Rectangle 2">
            <a:extLst>
              <a:ext uri="{FF2B5EF4-FFF2-40B4-BE49-F238E27FC236}">
                <a16:creationId xmlns:a16="http://schemas.microsoft.com/office/drawing/2014/main" id="{24C0856C-A22A-4439-B8B8-D7693D2BCF0A}"/>
              </a:ext>
            </a:extLst>
          </p:cNvPr>
          <p:cNvSpPr>
            <a:spLocks noGrp="1" noChangeArrowheads="1"/>
          </p:cNvSpPr>
          <p:nvPr>
            <p:ph type="dt" idx="10"/>
          </p:nvPr>
        </p:nvSpPr>
        <p:spPr>
          <a:ln/>
        </p:spPr>
        <p:txBody>
          <a:bodyPr/>
          <a:lstStyle>
            <a:lvl1pPr>
              <a:defRPr/>
            </a:lvl1pPr>
          </a:lstStyle>
          <a:p>
            <a:pPr>
              <a:defRPr/>
            </a:pPr>
            <a:endParaRPr lang="fr-FR"/>
          </a:p>
        </p:txBody>
      </p:sp>
      <p:sp>
        <p:nvSpPr>
          <p:cNvPr id="8" name="Rectangle 3">
            <a:extLst>
              <a:ext uri="{FF2B5EF4-FFF2-40B4-BE49-F238E27FC236}">
                <a16:creationId xmlns:a16="http://schemas.microsoft.com/office/drawing/2014/main" id="{5304C1D9-3588-4ED1-BF0B-04D26ADEF40D}"/>
              </a:ext>
            </a:extLst>
          </p:cNvPr>
          <p:cNvSpPr>
            <a:spLocks noGrp="1" noChangeArrowheads="1"/>
          </p:cNvSpPr>
          <p:nvPr>
            <p:ph type="ftr" idx="11"/>
          </p:nvPr>
        </p:nvSpPr>
        <p:spPr>
          <a:ln/>
        </p:spPr>
        <p:txBody>
          <a:bodyPr/>
          <a:lstStyle>
            <a:lvl1pPr>
              <a:defRPr/>
            </a:lvl1pPr>
          </a:lstStyle>
          <a:p>
            <a:pPr>
              <a:defRPr/>
            </a:pPr>
            <a:endParaRPr lang="fr-FR"/>
          </a:p>
        </p:txBody>
      </p:sp>
      <p:sp>
        <p:nvSpPr>
          <p:cNvPr id="9" name="Rectangle 4">
            <a:extLst>
              <a:ext uri="{FF2B5EF4-FFF2-40B4-BE49-F238E27FC236}">
                <a16:creationId xmlns:a16="http://schemas.microsoft.com/office/drawing/2014/main" id="{0FF37285-1FB7-478F-891D-9E5B88A04D12}"/>
              </a:ext>
            </a:extLst>
          </p:cNvPr>
          <p:cNvSpPr>
            <a:spLocks noGrp="1" noChangeArrowheads="1"/>
          </p:cNvSpPr>
          <p:nvPr>
            <p:ph type="sldNum" idx="12"/>
          </p:nvPr>
        </p:nvSpPr>
        <p:spPr>
          <a:ln/>
        </p:spPr>
        <p:txBody>
          <a:bodyPr/>
          <a:lstStyle>
            <a:lvl1pPr>
              <a:defRPr/>
            </a:lvl1pPr>
          </a:lstStyle>
          <a:p>
            <a:fld id="{F95EF2D0-9A1B-4FE5-AD68-098A7E181DD0}" type="slidenum">
              <a:rPr lang="fr-FR" altLang="fr-FR"/>
              <a:pPr/>
              <a:t>‹N°›</a:t>
            </a:fld>
            <a:endParaRPr lang="fr-FR" altLang="fr-FR"/>
          </a:p>
        </p:txBody>
      </p:sp>
    </p:spTree>
    <p:extLst>
      <p:ext uri="{BB962C8B-B14F-4D97-AF65-F5344CB8AC3E}">
        <p14:creationId xmlns:p14="http://schemas.microsoft.com/office/powerpoint/2010/main" val="267793115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Rectangle 2">
            <a:extLst>
              <a:ext uri="{FF2B5EF4-FFF2-40B4-BE49-F238E27FC236}">
                <a16:creationId xmlns:a16="http://schemas.microsoft.com/office/drawing/2014/main" id="{A515A603-D67D-4452-8A50-0823B97B45FD}"/>
              </a:ext>
            </a:extLst>
          </p:cNvPr>
          <p:cNvSpPr>
            <a:spLocks noGrp="1" noChangeArrowheads="1"/>
          </p:cNvSpPr>
          <p:nvPr>
            <p:ph type="dt" idx="10"/>
          </p:nvPr>
        </p:nvSpPr>
        <p:spPr>
          <a:ln/>
        </p:spPr>
        <p:txBody>
          <a:bodyPr/>
          <a:lstStyle>
            <a:lvl1pPr>
              <a:defRPr/>
            </a:lvl1pPr>
          </a:lstStyle>
          <a:p>
            <a:pPr>
              <a:defRPr/>
            </a:pPr>
            <a:endParaRPr lang="fr-FR"/>
          </a:p>
        </p:txBody>
      </p:sp>
      <p:sp>
        <p:nvSpPr>
          <p:cNvPr id="4" name="Rectangle 3">
            <a:extLst>
              <a:ext uri="{FF2B5EF4-FFF2-40B4-BE49-F238E27FC236}">
                <a16:creationId xmlns:a16="http://schemas.microsoft.com/office/drawing/2014/main" id="{47186748-4F7F-48FA-B418-94C34DAEEFE0}"/>
              </a:ext>
            </a:extLst>
          </p:cNvPr>
          <p:cNvSpPr>
            <a:spLocks noGrp="1" noChangeArrowheads="1"/>
          </p:cNvSpPr>
          <p:nvPr>
            <p:ph type="ftr" idx="11"/>
          </p:nvPr>
        </p:nvSpPr>
        <p:spPr>
          <a:ln/>
        </p:spPr>
        <p:txBody>
          <a:bodyPr/>
          <a:lstStyle>
            <a:lvl1pPr>
              <a:defRPr/>
            </a:lvl1pPr>
          </a:lstStyle>
          <a:p>
            <a:pPr>
              <a:defRPr/>
            </a:pPr>
            <a:endParaRPr lang="fr-FR"/>
          </a:p>
        </p:txBody>
      </p:sp>
      <p:sp>
        <p:nvSpPr>
          <p:cNvPr id="5" name="Rectangle 4">
            <a:extLst>
              <a:ext uri="{FF2B5EF4-FFF2-40B4-BE49-F238E27FC236}">
                <a16:creationId xmlns:a16="http://schemas.microsoft.com/office/drawing/2014/main" id="{43C7C660-ED54-4EC0-BA94-17A1A472B886}"/>
              </a:ext>
            </a:extLst>
          </p:cNvPr>
          <p:cNvSpPr>
            <a:spLocks noGrp="1" noChangeArrowheads="1"/>
          </p:cNvSpPr>
          <p:nvPr>
            <p:ph type="sldNum" idx="12"/>
          </p:nvPr>
        </p:nvSpPr>
        <p:spPr>
          <a:ln/>
        </p:spPr>
        <p:txBody>
          <a:bodyPr/>
          <a:lstStyle>
            <a:lvl1pPr>
              <a:defRPr/>
            </a:lvl1pPr>
          </a:lstStyle>
          <a:p>
            <a:fld id="{8C0EE4F9-8892-4045-9AC0-DE809890F289}" type="slidenum">
              <a:rPr lang="fr-FR" altLang="fr-FR"/>
              <a:pPr/>
              <a:t>‹N°›</a:t>
            </a:fld>
            <a:endParaRPr lang="fr-FR" altLang="fr-FR"/>
          </a:p>
        </p:txBody>
      </p:sp>
    </p:spTree>
    <p:extLst>
      <p:ext uri="{BB962C8B-B14F-4D97-AF65-F5344CB8AC3E}">
        <p14:creationId xmlns:p14="http://schemas.microsoft.com/office/powerpoint/2010/main" val="248387237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41BCD50E-A6A4-4749-AF2B-BD6BF4B18A4F}"/>
              </a:ext>
            </a:extLst>
          </p:cNvPr>
          <p:cNvSpPr>
            <a:spLocks noGrp="1" noChangeArrowheads="1"/>
          </p:cNvSpPr>
          <p:nvPr>
            <p:ph type="dt" idx="10"/>
          </p:nvPr>
        </p:nvSpPr>
        <p:spPr>
          <a:ln/>
        </p:spPr>
        <p:txBody>
          <a:bodyPr/>
          <a:lstStyle>
            <a:lvl1pPr>
              <a:defRPr/>
            </a:lvl1pPr>
          </a:lstStyle>
          <a:p>
            <a:pPr>
              <a:defRPr/>
            </a:pPr>
            <a:endParaRPr lang="fr-FR"/>
          </a:p>
        </p:txBody>
      </p:sp>
      <p:sp>
        <p:nvSpPr>
          <p:cNvPr id="3" name="Rectangle 3">
            <a:extLst>
              <a:ext uri="{FF2B5EF4-FFF2-40B4-BE49-F238E27FC236}">
                <a16:creationId xmlns:a16="http://schemas.microsoft.com/office/drawing/2014/main" id="{B32C69C6-42A1-433A-A3F5-0DAF6EC69C74}"/>
              </a:ext>
            </a:extLst>
          </p:cNvPr>
          <p:cNvSpPr>
            <a:spLocks noGrp="1" noChangeArrowheads="1"/>
          </p:cNvSpPr>
          <p:nvPr>
            <p:ph type="ftr" idx="11"/>
          </p:nvPr>
        </p:nvSpPr>
        <p:spPr>
          <a:ln/>
        </p:spPr>
        <p:txBody>
          <a:bodyPr/>
          <a:lstStyle>
            <a:lvl1pPr>
              <a:defRPr/>
            </a:lvl1pPr>
          </a:lstStyle>
          <a:p>
            <a:pPr>
              <a:defRPr/>
            </a:pPr>
            <a:endParaRPr lang="fr-FR"/>
          </a:p>
        </p:txBody>
      </p:sp>
      <p:sp>
        <p:nvSpPr>
          <p:cNvPr id="4" name="Rectangle 4">
            <a:extLst>
              <a:ext uri="{FF2B5EF4-FFF2-40B4-BE49-F238E27FC236}">
                <a16:creationId xmlns:a16="http://schemas.microsoft.com/office/drawing/2014/main" id="{2E3C77ED-1688-45D9-B976-05B4F1FB4EB5}"/>
              </a:ext>
            </a:extLst>
          </p:cNvPr>
          <p:cNvSpPr>
            <a:spLocks noGrp="1" noChangeArrowheads="1"/>
          </p:cNvSpPr>
          <p:nvPr>
            <p:ph type="sldNum" idx="12"/>
          </p:nvPr>
        </p:nvSpPr>
        <p:spPr>
          <a:ln/>
        </p:spPr>
        <p:txBody>
          <a:bodyPr/>
          <a:lstStyle>
            <a:lvl1pPr>
              <a:defRPr/>
            </a:lvl1pPr>
          </a:lstStyle>
          <a:p>
            <a:fld id="{11D74ECB-9D22-43A2-B3C3-7B11E11D39C1}" type="slidenum">
              <a:rPr lang="fr-FR" altLang="fr-FR"/>
              <a:pPr/>
              <a:t>‹N°›</a:t>
            </a:fld>
            <a:endParaRPr lang="fr-FR" altLang="fr-FR"/>
          </a:p>
        </p:txBody>
      </p:sp>
    </p:spTree>
    <p:extLst>
      <p:ext uri="{BB962C8B-B14F-4D97-AF65-F5344CB8AC3E}">
        <p14:creationId xmlns:p14="http://schemas.microsoft.com/office/powerpoint/2010/main" val="12120891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609601" y="273050"/>
            <a:ext cx="4011084" cy="1162050"/>
          </a:xfrm>
        </p:spPr>
        <p:txBody>
          <a:bodyPr anchor="b"/>
          <a:lstStyle>
            <a:lvl1pPr algn="l">
              <a:defRPr sz="2000" b="1"/>
            </a:lvl1pPr>
          </a:lstStyle>
          <a:p>
            <a:r>
              <a:rPr lang="fr-FR"/>
              <a:t>Modifiez le style du titre</a:t>
            </a:r>
          </a:p>
        </p:txBody>
      </p:sp>
      <p:sp>
        <p:nvSpPr>
          <p:cNvPr id="3" name="Espace réservé du contenu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Modifiez les styles du texte du masque</a:t>
            </a:r>
          </a:p>
        </p:txBody>
      </p:sp>
      <p:sp>
        <p:nvSpPr>
          <p:cNvPr id="5" name="Rectangle 2">
            <a:extLst>
              <a:ext uri="{FF2B5EF4-FFF2-40B4-BE49-F238E27FC236}">
                <a16:creationId xmlns:a16="http://schemas.microsoft.com/office/drawing/2014/main" id="{FDC25124-3A38-4B6E-B31A-8BE6FFF48E9F}"/>
              </a:ext>
            </a:extLst>
          </p:cNvPr>
          <p:cNvSpPr>
            <a:spLocks noGrp="1" noChangeArrowheads="1"/>
          </p:cNvSpPr>
          <p:nvPr>
            <p:ph type="dt" idx="10"/>
          </p:nvPr>
        </p:nvSpPr>
        <p:spPr>
          <a:ln/>
        </p:spPr>
        <p:txBody>
          <a:bodyPr/>
          <a:lstStyle>
            <a:lvl1pPr>
              <a:defRPr/>
            </a:lvl1pPr>
          </a:lstStyle>
          <a:p>
            <a:pPr>
              <a:defRPr/>
            </a:pPr>
            <a:endParaRPr lang="fr-FR"/>
          </a:p>
        </p:txBody>
      </p:sp>
      <p:sp>
        <p:nvSpPr>
          <p:cNvPr id="6" name="Rectangle 3">
            <a:extLst>
              <a:ext uri="{FF2B5EF4-FFF2-40B4-BE49-F238E27FC236}">
                <a16:creationId xmlns:a16="http://schemas.microsoft.com/office/drawing/2014/main" id="{99F3945B-EBEA-4410-A3B1-AC22358A9532}"/>
              </a:ext>
            </a:extLst>
          </p:cNvPr>
          <p:cNvSpPr>
            <a:spLocks noGrp="1" noChangeArrowheads="1"/>
          </p:cNvSpPr>
          <p:nvPr>
            <p:ph type="ftr" idx="11"/>
          </p:nvPr>
        </p:nvSpPr>
        <p:spPr>
          <a:ln/>
        </p:spPr>
        <p:txBody>
          <a:bodyPr/>
          <a:lstStyle>
            <a:lvl1pPr>
              <a:defRPr/>
            </a:lvl1pPr>
          </a:lstStyle>
          <a:p>
            <a:pPr>
              <a:defRPr/>
            </a:pPr>
            <a:endParaRPr lang="fr-FR"/>
          </a:p>
        </p:txBody>
      </p:sp>
      <p:sp>
        <p:nvSpPr>
          <p:cNvPr id="7" name="Rectangle 4">
            <a:extLst>
              <a:ext uri="{FF2B5EF4-FFF2-40B4-BE49-F238E27FC236}">
                <a16:creationId xmlns:a16="http://schemas.microsoft.com/office/drawing/2014/main" id="{D1C9EA0D-8688-4DCB-8ECA-83F4DB116443}"/>
              </a:ext>
            </a:extLst>
          </p:cNvPr>
          <p:cNvSpPr>
            <a:spLocks noGrp="1" noChangeArrowheads="1"/>
          </p:cNvSpPr>
          <p:nvPr>
            <p:ph type="sldNum" idx="12"/>
          </p:nvPr>
        </p:nvSpPr>
        <p:spPr>
          <a:ln/>
        </p:spPr>
        <p:txBody>
          <a:bodyPr/>
          <a:lstStyle>
            <a:lvl1pPr>
              <a:defRPr/>
            </a:lvl1pPr>
          </a:lstStyle>
          <a:p>
            <a:fld id="{BCC97EE6-08D4-4E60-A38E-7FEAAC967A45}" type="slidenum">
              <a:rPr lang="fr-FR" altLang="fr-FR"/>
              <a:pPr/>
              <a:t>‹N°›</a:t>
            </a:fld>
            <a:endParaRPr lang="fr-FR" altLang="fr-FR"/>
          </a:p>
        </p:txBody>
      </p:sp>
    </p:spTree>
    <p:extLst>
      <p:ext uri="{BB962C8B-B14F-4D97-AF65-F5344CB8AC3E}">
        <p14:creationId xmlns:p14="http://schemas.microsoft.com/office/powerpoint/2010/main" val="33395013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2389717" y="4800600"/>
            <a:ext cx="7315200" cy="566738"/>
          </a:xfrm>
        </p:spPr>
        <p:txBody>
          <a:bodyPr anchor="b"/>
          <a:lstStyle>
            <a:lvl1pPr algn="l">
              <a:defRPr sz="2000" b="1"/>
            </a:lvl1pPr>
          </a:lstStyle>
          <a:p>
            <a:r>
              <a:rPr lang="fr-FR"/>
              <a:t>Modifiez le style du titre</a:t>
            </a:r>
          </a:p>
        </p:txBody>
      </p:sp>
      <p:sp>
        <p:nvSpPr>
          <p:cNvPr id="3" name="Espace réservé pour une image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fr-FR" noProof="0"/>
          </a:p>
        </p:txBody>
      </p:sp>
      <p:sp>
        <p:nvSpPr>
          <p:cNvPr id="4" name="Espace réservé du texte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Modifiez les styles du texte du masque</a:t>
            </a:r>
          </a:p>
        </p:txBody>
      </p:sp>
      <p:sp>
        <p:nvSpPr>
          <p:cNvPr id="5" name="Rectangle 2">
            <a:extLst>
              <a:ext uri="{FF2B5EF4-FFF2-40B4-BE49-F238E27FC236}">
                <a16:creationId xmlns:a16="http://schemas.microsoft.com/office/drawing/2014/main" id="{E859B69C-B02E-4B82-BF1C-0D2302CB2742}"/>
              </a:ext>
            </a:extLst>
          </p:cNvPr>
          <p:cNvSpPr>
            <a:spLocks noGrp="1" noChangeArrowheads="1"/>
          </p:cNvSpPr>
          <p:nvPr>
            <p:ph type="dt" idx="10"/>
          </p:nvPr>
        </p:nvSpPr>
        <p:spPr>
          <a:ln/>
        </p:spPr>
        <p:txBody>
          <a:bodyPr/>
          <a:lstStyle>
            <a:lvl1pPr>
              <a:defRPr/>
            </a:lvl1pPr>
          </a:lstStyle>
          <a:p>
            <a:pPr>
              <a:defRPr/>
            </a:pPr>
            <a:endParaRPr lang="fr-FR"/>
          </a:p>
        </p:txBody>
      </p:sp>
      <p:sp>
        <p:nvSpPr>
          <p:cNvPr id="6" name="Rectangle 3">
            <a:extLst>
              <a:ext uri="{FF2B5EF4-FFF2-40B4-BE49-F238E27FC236}">
                <a16:creationId xmlns:a16="http://schemas.microsoft.com/office/drawing/2014/main" id="{FBF10982-FF0D-48FA-894B-8283089757CF}"/>
              </a:ext>
            </a:extLst>
          </p:cNvPr>
          <p:cNvSpPr>
            <a:spLocks noGrp="1" noChangeArrowheads="1"/>
          </p:cNvSpPr>
          <p:nvPr>
            <p:ph type="ftr" idx="11"/>
          </p:nvPr>
        </p:nvSpPr>
        <p:spPr>
          <a:ln/>
        </p:spPr>
        <p:txBody>
          <a:bodyPr/>
          <a:lstStyle>
            <a:lvl1pPr>
              <a:defRPr/>
            </a:lvl1pPr>
          </a:lstStyle>
          <a:p>
            <a:pPr>
              <a:defRPr/>
            </a:pPr>
            <a:endParaRPr lang="fr-FR"/>
          </a:p>
        </p:txBody>
      </p:sp>
      <p:sp>
        <p:nvSpPr>
          <p:cNvPr id="7" name="Rectangle 4">
            <a:extLst>
              <a:ext uri="{FF2B5EF4-FFF2-40B4-BE49-F238E27FC236}">
                <a16:creationId xmlns:a16="http://schemas.microsoft.com/office/drawing/2014/main" id="{80DDDAF9-B074-4AC0-9D41-2799443C37DF}"/>
              </a:ext>
            </a:extLst>
          </p:cNvPr>
          <p:cNvSpPr>
            <a:spLocks noGrp="1" noChangeArrowheads="1"/>
          </p:cNvSpPr>
          <p:nvPr>
            <p:ph type="sldNum" idx="12"/>
          </p:nvPr>
        </p:nvSpPr>
        <p:spPr>
          <a:ln/>
        </p:spPr>
        <p:txBody>
          <a:bodyPr/>
          <a:lstStyle>
            <a:lvl1pPr>
              <a:defRPr/>
            </a:lvl1pPr>
          </a:lstStyle>
          <a:p>
            <a:fld id="{160A78F5-5DBF-48EE-A514-E75DA4FCA9C3}" type="slidenum">
              <a:rPr lang="fr-FR" altLang="fr-FR"/>
              <a:pPr/>
              <a:t>‹N°›</a:t>
            </a:fld>
            <a:endParaRPr lang="fr-FR" altLang="fr-FR"/>
          </a:p>
        </p:txBody>
      </p:sp>
    </p:spTree>
    <p:extLst>
      <p:ext uri="{BB962C8B-B14F-4D97-AF65-F5344CB8AC3E}">
        <p14:creationId xmlns:p14="http://schemas.microsoft.com/office/powerpoint/2010/main" val="187085104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26" name="Rectangle 1">
            <a:extLst>
              <a:ext uri="{FF2B5EF4-FFF2-40B4-BE49-F238E27FC236}">
                <a16:creationId xmlns:a16="http://schemas.microsoft.com/office/drawing/2014/main" id="{4B4BA763-5E19-4964-BDAC-53CD085C2FCD}"/>
              </a:ext>
            </a:extLst>
          </p:cNvPr>
          <p:cNvSpPr>
            <a:spLocks noGrp="1" noChangeArrowheads="1"/>
          </p:cNvSpPr>
          <p:nvPr>
            <p:ph type="title"/>
          </p:nvPr>
        </p:nvSpPr>
        <p:spPr bwMode="auto">
          <a:xfrm>
            <a:off x="914401" y="2130425"/>
            <a:ext cx="10361084" cy="14684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GB" altLang="fr-FR"/>
              <a:t>Cambiar el estilo del título</a:t>
            </a:r>
          </a:p>
        </p:txBody>
      </p:sp>
      <p:sp>
        <p:nvSpPr>
          <p:cNvPr id="2" name="Rectangle 2">
            <a:extLst>
              <a:ext uri="{FF2B5EF4-FFF2-40B4-BE49-F238E27FC236}">
                <a16:creationId xmlns:a16="http://schemas.microsoft.com/office/drawing/2014/main" id="{84B98F26-5C5B-47AC-916D-1DAB970A748C}"/>
              </a:ext>
            </a:extLst>
          </p:cNvPr>
          <p:cNvSpPr>
            <a:spLocks noGrp="1" noChangeArrowheads="1"/>
          </p:cNvSpPr>
          <p:nvPr>
            <p:ph type="dt"/>
          </p:nvPr>
        </p:nvSpPr>
        <p:spPr bwMode="auto">
          <a:xfrm>
            <a:off x="609601" y="6356350"/>
            <a:ext cx="2842684" cy="3635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hangingPunct="1">
              <a:lnSpc>
                <a:spcPct val="100000"/>
              </a:lnSpc>
              <a:buFont typeface="Times New Roman" pitchFamily="16" charset="0"/>
              <a:buNone/>
              <a:tabLst>
                <a:tab pos="449263" algn="l"/>
                <a:tab pos="898525" algn="l"/>
                <a:tab pos="1347788" algn="l"/>
                <a:tab pos="1797050" algn="l"/>
              </a:tabLst>
              <a:defRPr sz="1200">
                <a:solidFill>
                  <a:srgbClr val="8B8B8B"/>
                </a:solidFill>
                <a:latin typeface="+mn-lt"/>
                <a:ea typeface="Microsoft YaHei" charset="-122"/>
                <a:cs typeface="Segoe UI" charset="0"/>
              </a:defRPr>
            </a:lvl1pPr>
          </a:lstStyle>
          <a:p>
            <a:pPr>
              <a:defRPr/>
            </a:pPr>
            <a:endParaRPr lang="fr-FR"/>
          </a:p>
        </p:txBody>
      </p:sp>
      <p:sp>
        <p:nvSpPr>
          <p:cNvPr id="1027" name="Rectangle 3">
            <a:extLst>
              <a:ext uri="{FF2B5EF4-FFF2-40B4-BE49-F238E27FC236}">
                <a16:creationId xmlns:a16="http://schemas.microsoft.com/office/drawing/2014/main" id="{1C627164-41AF-4D2D-AC07-31684A5E97B6}"/>
              </a:ext>
            </a:extLst>
          </p:cNvPr>
          <p:cNvSpPr>
            <a:spLocks noGrp="1" noChangeArrowheads="1"/>
          </p:cNvSpPr>
          <p:nvPr>
            <p:ph type="ftr"/>
          </p:nvPr>
        </p:nvSpPr>
        <p:spPr bwMode="auto">
          <a:xfrm>
            <a:off x="4165601" y="6356350"/>
            <a:ext cx="3858684" cy="3635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ctr">
              <a:lnSpc>
                <a:spcPct val="100000"/>
              </a:lnSpc>
              <a:buFont typeface="Times New Roman" pitchFamily="16" charset="0"/>
              <a:buNone/>
              <a:tabLst>
                <a:tab pos="449263" algn="l"/>
                <a:tab pos="898525" algn="l"/>
                <a:tab pos="1347788" algn="l"/>
                <a:tab pos="1797050" algn="l"/>
                <a:tab pos="2246313" algn="l"/>
                <a:tab pos="2695575" algn="l"/>
              </a:tabLst>
              <a:defRPr sz="1400">
                <a:solidFill>
                  <a:srgbClr val="000000"/>
                </a:solidFill>
                <a:latin typeface="Times New Roman" pitchFamily="16" charset="0"/>
                <a:ea typeface="Microsoft YaHei" charset="-122"/>
                <a:cs typeface="Segoe UI" charset="0"/>
              </a:defRPr>
            </a:lvl1pPr>
          </a:lstStyle>
          <a:p>
            <a:pPr>
              <a:defRPr/>
            </a:pPr>
            <a:endParaRPr lang="fr-FR"/>
          </a:p>
        </p:txBody>
      </p:sp>
      <p:sp>
        <p:nvSpPr>
          <p:cNvPr id="1028" name="Rectangle 4">
            <a:extLst>
              <a:ext uri="{FF2B5EF4-FFF2-40B4-BE49-F238E27FC236}">
                <a16:creationId xmlns:a16="http://schemas.microsoft.com/office/drawing/2014/main" id="{5FA49811-D611-4269-87EF-4E38C4ACC352}"/>
              </a:ext>
            </a:extLst>
          </p:cNvPr>
          <p:cNvSpPr>
            <a:spLocks noGrp="1" noChangeArrowheads="1"/>
          </p:cNvSpPr>
          <p:nvPr>
            <p:ph type="sldNum"/>
          </p:nvPr>
        </p:nvSpPr>
        <p:spPr bwMode="auto">
          <a:xfrm>
            <a:off x="8737601" y="6356350"/>
            <a:ext cx="2842684" cy="3635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r" hangingPunct="1">
              <a:lnSpc>
                <a:spcPct val="100000"/>
              </a:lnSpc>
              <a:tabLst>
                <a:tab pos="449263" algn="l"/>
                <a:tab pos="898525" algn="l"/>
                <a:tab pos="1347788" algn="l"/>
                <a:tab pos="1797050" algn="l"/>
              </a:tabLst>
              <a:defRPr sz="1200">
                <a:solidFill>
                  <a:srgbClr val="8B8B8B"/>
                </a:solidFill>
                <a:latin typeface="Calibri" panose="020F0502020204030204" pitchFamily="34" charset="0"/>
                <a:cs typeface="Segoe UI" panose="020B0502040204020203" pitchFamily="34" charset="0"/>
              </a:defRPr>
            </a:lvl1pPr>
          </a:lstStyle>
          <a:p>
            <a:fld id="{E9906CA1-3F78-41F9-8E44-FD274721E87C}" type="slidenum">
              <a:rPr lang="fr-FR" altLang="fr-FR"/>
              <a:t>‹N°›</a:t>
            </a:fld>
            <a:endParaRPr lang="fr-FR" altLang="fr-FR"/>
          </a:p>
        </p:txBody>
      </p:sp>
      <p:sp>
        <p:nvSpPr>
          <p:cNvPr id="1030" name="Rectangle 5">
            <a:extLst>
              <a:ext uri="{FF2B5EF4-FFF2-40B4-BE49-F238E27FC236}">
                <a16:creationId xmlns:a16="http://schemas.microsoft.com/office/drawing/2014/main" id="{223BA6DC-2862-487F-B210-B52493416C75}"/>
              </a:ext>
            </a:extLst>
          </p:cNvPr>
          <p:cNvSpPr>
            <a:spLocks noGrp="1" noChangeArrowheads="1"/>
          </p:cNvSpPr>
          <p:nvPr>
            <p:ph type="body" idx="1"/>
          </p:nvPr>
        </p:nvSpPr>
        <p:spPr bwMode="auto">
          <a:xfrm>
            <a:off x="609601" y="1604963"/>
            <a:ext cx="10970684" cy="39751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69088" rIns="0" bIns="0" numCol="1" anchor="t" anchorCtr="0" compatLnSpc="1">
            <a:prstTxWarp prst="textNoShape">
              <a:avLst/>
            </a:prstTxWarp>
          </a:bodyPr>
          <a:lstStyle/>
          <a:p>
            <a:pPr lvl="0"/>
            <a:r>
              <a:rPr lang="en-GB" altLang="fr-FR"/>
              <a:t>Haga clic para editar el formato del mapa de texto</a:t>
            </a:r>
          </a:p>
          <a:p>
            <a:pPr lvl="1"/>
            <a:r>
              <a:rPr lang="en-GB" altLang="fr-FR"/>
              <a:t>Plano del segundo nivel</a:t>
            </a:r>
          </a:p>
          <a:p>
            <a:pPr lvl="2"/>
            <a:r>
              <a:rPr lang="en-GB" altLang="fr-FR"/>
              <a:t>Plano del tercer nivel</a:t>
            </a:r>
          </a:p>
          <a:p>
            <a:pPr lvl="3"/>
            <a:r>
              <a:rPr lang="en-GB" altLang="fr-FR"/>
              <a:t>Plan de cuarto nivel</a:t>
            </a:r>
          </a:p>
          <a:p>
            <a:pPr lvl="4"/>
            <a:r>
              <a:rPr lang="en-GB" altLang="fr-FR"/>
              <a:t>Plano del quinto nivel</a:t>
            </a:r>
          </a:p>
          <a:p>
            <a:pPr lvl="4"/>
            <a:r>
              <a:rPr lang="en-GB" altLang="fr-FR"/>
              <a:t>Plan de sexto nivel</a:t>
            </a:r>
          </a:p>
          <a:p>
            <a:pPr lvl="4"/>
            <a:r>
              <a:rPr lang="en-GB" altLang="fr-FR"/>
              <a:t>Séptimo nivel del plan</a:t>
            </a:r>
          </a:p>
        </p:txBody>
      </p:sp>
    </p:spTree>
  </p:cSld>
  <p:clrMap bg1="lt1" tx1="dk1" bg2="lt2" tx2="dk2" accent1="accent1" accent2="accent2" accent3="accent3" accent4="accent4" accent5="accent5" accent6="accent6" hlink="hlink" folHlink="folHlink"/>
  <p:sldLayoutIdLst>
    <p:sldLayoutId id="2147483650" r:id="rId1"/>
    <p:sldLayoutId id="2147483651" r:id="rId2"/>
    <p:sldLayoutId id="2147483652" r:id="rId3"/>
    <p:sldLayoutId id="2147483653" r:id="rId4"/>
    <p:sldLayoutId id="2147483654" r:id="rId5"/>
    <p:sldLayoutId id="2147483655" r:id="rId6"/>
    <p:sldLayoutId id="2147483656" r:id="rId7"/>
    <p:sldLayoutId id="2147483657" r:id="rId8"/>
    <p:sldLayoutId id="2147483658" r:id="rId9"/>
    <p:sldLayoutId id="2147483659" r:id="rId10"/>
    <p:sldLayoutId id="2147483660" r:id="rId11"/>
    <p:sldLayoutId id="2147483661" r:id="rId12"/>
  </p:sldLayoutIdLst>
  <p:txStyles>
    <p:titleStyle>
      <a:lvl1pPr algn="l" defTabSz="449263" rtl="0" eaLnBrk="0" fontAlgn="base" hangingPunct="0">
        <a:lnSpc>
          <a:spcPct val="83000"/>
        </a:lnSpc>
        <a:spcBef>
          <a:spcPts val="13"/>
        </a:spcBef>
        <a:spcAft>
          <a:spcPts val="13"/>
        </a:spcAft>
        <a:buClr>
          <a:srgbClr val="000000"/>
        </a:buClr>
        <a:buSzPct val="100000"/>
        <a:buFont typeface="Times New Roman" panose="02020603050405020304" pitchFamily="18" charset="0"/>
        <a:defRPr>
          <a:solidFill>
            <a:srgbClr val="000000"/>
          </a:solidFill>
          <a:latin typeface="+mj-lt"/>
          <a:ea typeface="+mj-ea"/>
          <a:cs typeface="+mj-cs"/>
        </a:defRPr>
      </a:lvl1pPr>
      <a:lvl2pPr algn="l" defTabSz="449263" rtl="0" eaLnBrk="0" fontAlgn="base" hangingPunct="0">
        <a:lnSpc>
          <a:spcPct val="83000"/>
        </a:lnSpc>
        <a:spcBef>
          <a:spcPts val="13"/>
        </a:spcBef>
        <a:spcAft>
          <a:spcPts val="13"/>
        </a:spcAft>
        <a:buClr>
          <a:srgbClr val="000000"/>
        </a:buClr>
        <a:buSzPct val="100000"/>
        <a:buFont typeface="Times New Roman" panose="02020603050405020304" pitchFamily="18" charset="0"/>
        <a:defRPr>
          <a:solidFill>
            <a:srgbClr val="000000"/>
          </a:solidFill>
          <a:latin typeface="Calibri" charset="0"/>
          <a:ea typeface="Microsoft YaHei" charset="-122"/>
        </a:defRPr>
      </a:lvl2pPr>
      <a:lvl3pPr algn="l" defTabSz="449263" rtl="0" eaLnBrk="0" fontAlgn="base" hangingPunct="0">
        <a:lnSpc>
          <a:spcPct val="83000"/>
        </a:lnSpc>
        <a:spcBef>
          <a:spcPts val="13"/>
        </a:spcBef>
        <a:spcAft>
          <a:spcPts val="13"/>
        </a:spcAft>
        <a:buClr>
          <a:srgbClr val="000000"/>
        </a:buClr>
        <a:buSzPct val="100000"/>
        <a:buFont typeface="Times New Roman" panose="02020603050405020304" pitchFamily="18" charset="0"/>
        <a:defRPr>
          <a:solidFill>
            <a:srgbClr val="000000"/>
          </a:solidFill>
          <a:latin typeface="Calibri" charset="0"/>
          <a:ea typeface="Microsoft YaHei" charset="-122"/>
        </a:defRPr>
      </a:lvl3pPr>
      <a:lvl4pPr algn="l" defTabSz="449263" rtl="0" eaLnBrk="0" fontAlgn="base" hangingPunct="0">
        <a:lnSpc>
          <a:spcPct val="83000"/>
        </a:lnSpc>
        <a:spcBef>
          <a:spcPts val="13"/>
        </a:spcBef>
        <a:spcAft>
          <a:spcPts val="13"/>
        </a:spcAft>
        <a:buClr>
          <a:srgbClr val="000000"/>
        </a:buClr>
        <a:buSzPct val="100000"/>
        <a:buFont typeface="Times New Roman" panose="02020603050405020304" pitchFamily="18" charset="0"/>
        <a:defRPr>
          <a:solidFill>
            <a:srgbClr val="000000"/>
          </a:solidFill>
          <a:latin typeface="Calibri" charset="0"/>
          <a:ea typeface="Microsoft YaHei" charset="-122"/>
        </a:defRPr>
      </a:lvl4pPr>
      <a:lvl5pPr algn="l" defTabSz="449263" rtl="0" eaLnBrk="0" fontAlgn="base" hangingPunct="0">
        <a:lnSpc>
          <a:spcPct val="83000"/>
        </a:lnSpc>
        <a:spcBef>
          <a:spcPts val="13"/>
        </a:spcBef>
        <a:spcAft>
          <a:spcPts val="13"/>
        </a:spcAft>
        <a:buClr>
          <a:srgbClr val="000000"/>
        </a:buClr>
        <a:buSzPct val="100000"/>
        <a:buFont typeface="Times New Roman" panose="02020603050405020304" pitchFamily="18" charset="0"/>
        <a:defRPr>
          <a:solidFill>
            <a:srgbClr val="000000"/>
          </a:solidFill>
          <a:latin typeface="Calibri" charset="0"/>
          <a:ea typeface="Microsoft YaHei" charset="-122"/>
        </a:defRPr>
      </a:lvl5pPr>
      <a:lvl6pPr marL="2514600" indent="-228600" algn="l" defTabSz="449263" rtl="0" fontAlgn="base">
        <a:lnSpc>
          <a:spcPct val="83000"/>
        </a:lnSpc>
        <a:spcBef>
          <a:spcPts val="13"/>
        </a:spcBef>
        <a:spcAft>
          <a:spcPts val="13"/>
        </a:spcAft>
        <a:buClr>
          <a:srgbClr val="000000"/>
        </a:buClr>
        <a:buSzPct val="100000"/>
        <a:buFont typeface="Times New Roman" pitchFamily="16" charset="0"/>
        <a:defRPr>
          <a:solidFill>
            <a:srgbClr val="000000"/>
          </a:solidFill>
          <a:latin typeface="Calibri" charset="0"/>
          <a:ea typeface="Microsoft YaHei" charset="-122"/>
        </a:defRPr>
      </a:lvl6pPr>
      <a:lvl7pPr marL="2971800" indent="-228600" algn="l" defTabSz="449263" rtl="0" fontAlgn="base">
        <a:lnSpc>
          <a:spcPct val="83000"/>
        </a:lnSpc>
        <a:spcBef>
          <a:spcPts val="13"/>
        </a:spcBef>
        <a:spcAft>
          <a:spcPts val="13"/>
        </a:spcAft>
        <a:buClr>
          <a:srgbClr val="000000"/>
        </a:buClr>
        <a:buSzPct val="100000"/>
        <a:buFont typeface="Times New Roman" pitchFamily="16" charset="0"/>
        <a:defRPr>
          <a:solidFill>
            <a:srgbClr val="000000"/>
          </a:solidFill>
          <a:latin typeface="Calibri" charset="0"/>
          <a:ea typeface="Microsoft YaHei" charset="-122"/>
        </a:defRPr>
      </a:lvl7pPr>
      <a:lvl8pPr marL="3429000" indent="-228600" algn="l" defTabSz="449263" rtl="0" fontAlgn="base">
        <a:lnSpc>
          <a:spcPct val="83000"/>
        </a:lnSpc>
        <a:spcBef>
          <a:spcPts val="13"/>
        </a:spcBef>
        <a:spcAft>
          <a:spcPts val="13"/>
        </a:spcAft>
        <a:buClr>
          <a:srgbClr val="000000"/>
        </a:buClr>
        <a:buSzPct val="100000"/>
        <a:buFont typeface="Times New Roman" pitchFamily="16" charset="0"/>
        <a:defRPr>
          <a:solidFill>
            <a:srgbClr val="000000"/>
          </a:solidFill>
          <a:latin typeface="Calibri" charset="0"/>
          <a:ea typeface="Microsoft YaHei" charset="-122"/>
        </a:defRPr>
      </a:lvl8pPr>
      <a:lvl9pPr marL="3886200" indent="-228600" algn="l" defTabSz="449263" rtl="0" fontAlgn="base">
        <a:lnSpc>
          <a:spcPct val="83000"/>
        </a:lnSpc>
        <a:spcBef>
          <a:spcPts val="13"/>
        </a:spcBef>
        <a:spcAft>
          <a:spcPts val="13"/>
        </a:spcAft>
        <a:buClr>
          <a:srgbClr val="000000"/>
        </a:buClr>
        <a:buSzPct val="100000"/>
        <a:buFont typeface="Times New Roman" pitchFamily="16" charset="0"/>
        <a:defRPr>
          <a:solidFill>
            <a:srgbClr val="000000"/>
          </a:solidFill>
          <a:latin typeface="Calibri" charset="0"/>
          <a:ea typeface="Microsoft YaHei" charset="-122"/>
        </a:defRPr>
      </a:lvl9pPr>
    </p:titleStyle>
    <p:bodyStyle>
      <a:lvl1pPr marL="342900" indent="-342900" algn="l" defTabSz="449263" rtl="0" eaLnBrk="0" fontAlgn="base" hangingPunct="0">
        <a:lnSpc>
          <a:spcPct val="83000"/>
        </a:lnSpc>
        <a:spcBef>
          <a:spcPts val="1425"/>
        </a:spcBef>
        <a:spcAft>
          <a:spcPts val="13"/>
        </a:spcAft>
        <a:buClr>
          <a:srgbClr val="000000"/>
        </a:buClr>
        <a:buSzPct val="100000"/>
        <a:buFont typeface="Times New Roman" panose="02020603050405020304" pitchFamily="18" charset="0"/>
        <a:defRPr sz="3200">
          <a:solidFill>
            <a:srgbClr val="000000"/>
          </a:solidFill>
          <a:latin typeface="+mn-lt"/>
          <a:ea typeface="+mn-ea"/>
          <a:cs typeface="+mn-cs"/>
        </a:defRPr>
      </a:lvl1pPr>
      <a:lvl2pPr marL="742950" indent="-285750" algn="l" defTabSz="449263" rtl="0" eaLnBrk="0" fontAlgn="base" hangingPunct="0">
        <a:lnSpc>
          <a:spcPct val="83000"/>
        </a:lnSpc>
        <a:spcBef>
          <a:spcPts val="1138"/>
        </a:spcBef>
        <a:spcAft>
          <a:spcPts val="13"/>
        </a:spcAft>
        <a:buClr>
          <a:srgbClr val="000000"/>
        </a:buClr>
        <a:buSzPct val="100000"/>
        <a:buFont typeface="Times New Roman" panose="02020603050405020304" pitchFamily="18" charset="0"/>
        <a:defRPr sz="2400">
          <a:solidFill>
            <a:srgbClr val="000000"/>
          </a:solidFill>
          <a:latin typeface="+mn-lt"/>
          <a:ea typeface="+mn-ea"/>
        </a:defRPr>
      </a:lvl2pPr>
      <a:lvl3pPr marL="1143000" indent="-228600" algn="l" defTabSz="449263" rtl="0" eaLnBrk="0" fontAlgn="base" hangingPunct="0">
        <a:lnSpc>
          <a:spcPct val="83000"/>
        </a:lnSpc>
        <a:spcBef>
          <a:spcPts val="863"/>
        </a:spcBef>
        <a:spcAft>
          <a:spcPts val="13"/>
        </a:spcAft>
        <a:buClr>
          <a:srgbClr val="000000"/>
        </a:buClr>
        <a:buSzPct val="100000"/>
        <a:buFont typeface="Times New Roman" panose="02020603050405020304" pitchFamily="18" charset="0"/>
        <a:defRPr sz="2000">
          <a:solidFill>
            <a:srgbClr val="000000"/>
          </a:solidFill>
          <a:latin typeface="+mn-lt"/>
          <a:ea typeface="+mn-ea"/>
        </a:defRPr>
      </a:lvl3pPr>
      <a:lvl4pPr marL="1600200" indent="-228600" algn="l" defTabSz="449263" rtl="0" eaLnBrk="0" fontAlgn="base" hangingPunct="0">
        <a:lnSpc>
          <a:spcPct val="83000"/>
        </a:lnSpc>
        <a:spcBef>
          <a:spcPts val="575"/>
        </a:spcBef>
        <a:spcAft>
          <a:spcPts val="13"/>
        </a:spcAft>
        <a:buClr>
          <a:srgbClr val="000000"/>
        </a:buClr>
        <a:buSzPct val="100000"/>
        <a:buFont typeface="Times New Roman" panose="02020603050405020304" pitchFamily="18" charset="0"/>
        <a:defRPr sz="2000">
          <a:solidFill>
            <a:srgbClr val="000000"/>
          </a:solidFill>
          <a:latin typeface="+mn-lt"/>
          <a:ea typeface="+mn-ea"/>
        </a:defRPr>
      </a:lvl4pPr>
      <a:lvl5pPr marL="2057400" indent="-228600" algn="l" defTabSz="449263" rtl="0" eaLnBrk="0" fontAlgn="base" hangingPunct="0">
        <a:lnSpc>
          <a:spcPct val="83000"/>
        </a:lnSpc>
        <a:spcBef>
          <a:spcPts val="288"/>
        </a:spcBef>
        <a:spcAft>
          <a:spcPts val="13"/>
        </a:spcAft>
        <a:buClr>
          <a:srgbClr val="000000"/>
        </a:buClr>
        <a:buSzPct val="100000"/>
        <a:buFont typeface="Times New Roman" panose="02020603050405020304" pitchFamily="18" charset="0"/>
        <a:defRPr sz="2000">
          <a:solidFill>
            <a:srgbClr val="000000"/>
          </a:solidFill>
          <a:latin typeface="+mn-lt"/>
          <a:ea typeface="+mn-ea"/>
        </a:defRPr>
      </a:lvl5pPr>
      <a:lvl6pPr marL="2514600" indent="-228600" algn="l" defTabSz="449263" rtl="0" fontAlgn="base">
        <a:lnSpc>
          <a:spcPct val="83000"/>
        </a:lnSpc>
        <a:spcBef>
          <a:spcPts val="288"/>
        </a:spcBef>
        <a:spcAft>
          <a:spcPts val="13"/>
        </a:spcAft>
        <a:buClr>
          <a:srgbClr val="000000"/>
        </a:buClr>
        <a:buSzPct val="100000"/>
        <a:buFont typeface="Times New Roman" pitchFamily="16" charset="0"/>
        <a:defRPr sz="2000">
          <a:solidFill>
            <a:srgbClr val="000000"/>
          </a:solidFill>
          <a:latin typeface="+mn-lt"/>
          <a:ea typeface="+mn-ea"/>
        </a:defRPr>
      </a:lvl6pPr>
      <a:lvl7pPr marL="2971800" indent="-228600" algn="l" defTabSz="449263" rtl="0" fontAlgn="base">
        <a:lnSpc>
          <a:spcPct val="83000"/>
        </a:lnSpc>
        <a:spcBef>
          <a:spcPts val="288"/>
        </a:spcBef>
        <a:spcAft>
          <a:spcPts val="13"/>
        </a:spcAft>
        <a:buClr>
          <a:srgbClr val="000000"/>
        </a:buClr>
        <a:buSzPct val="100000"/>
        <a:buFont typeface="Times New Roman" pitchFamily="16" charset="0"/>
        <a:defRPr sz="2000">
          <a:solidFill>
            <a:srgbClr val="000000"/>
          </a:solidFill>
          <a:latin typeface="+mn-lt"/>
          <a:ea typeface="+mn-ea"/>
        </a:defRPr>
      </a:lvl7pPr>
      <a:lvl8pPr marL="3429000" indent="-228600" algn="l" defTabSz="449263" rtl="0" fontAlgn="base">
        <a:lnSpc>
          <a:spcPct val="83000"/>
        </a:lnSpc>
        <a:spcBef>
          <a:spcPts val="288"/>
        </a:spcBef>
        <a:spcAft>
          <a:spcPts val="13"/>
        </a:spcAft>
        <a:buClr>
          <a:srgbClr val="000000"/>
        </a:buClr>
        <a:buSzPct val="100000"/>
        <a:buFont typeface="Times New Roman" pitchFamily="16" charset="0"/>
        <a:defRPr sz="2000">
          <a:solidFill>
            <a:srgbClr val="000000"/>
          </a:solidFill>
          <a:latin typeface="+mn-lt"/>
          <a:ea typeface="+mn-ea"/>
        </a:defRPr>
      </a:lvl8pPr>
      <a:lvl9pPr marL="3886200" indent="-228600" algn="l" defTabSz="449263" rtl="0" fontAlgn="base">
        <a:lnSpc>
          <a:spcPct val="83000"/>
        </a:lnSpc>
        <a:spcBef>
          <a:spcPts val="288"/>
        </a:spcBef>
        <a:spcAft>
          <a:spcPts val="13"/>
        </a:spcAft>
        <a:buClr>
          <a:srgbClr val="000000"/>
        </a:buClr>
        <a:buSzPct val="100000"/>
        <a:buFont typeface="Times New Roman" pitchFamily="16" charset="0"/>
        <a:defRPr sz="2000">
          <a:solidFill>
            <a:srgbClr val="000000"/>
          </a:solidFill>
          <a:latin typeface="+mn-lt"/>
          <a:ea typeface="+mn-ea"/>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050" name="Rectangle 1">
            <a:extLst>
              <a:ext uri="{FF2B5EF4-FFF2-40B4-BE49-F238E27FC236}">
                <a16:creationId xmlns:a16="http://schemas.microsoft.com/office/drawing/2014/main" id="{9D85295A-473A-442F-A415-99AF07032803}"/>
              </a:ext>
            </a:extLst>
          </p:cNvPr>
          <p:cNvSpPr>
            <a:spLocks noGrp="1" noChangeArrowheads="1"/>
          </p:cNvSpPr>
          <p:nvPr>
            <p:ph type="title"/>
          </p:nvPr>
        </p:nvSpPr>
        <p:spPr bwMode="auto">
          <a:xfrm>
            <a:off x="609601" y="274638"/>
            <a:ext cx="10970684" cy="11414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GB" altLang="fr-FR"/>
              <a:t>Cambiar el estilo del título</a:t>
            </a:r>
          </a:p>
        </p:txBody>
      </p:sp>
      <p:sp>
        <p:nvSpPr>
          <p:cNvPr id="2051" name="Rectangle 2">
            <a:extLst>
              <a:ext uri="{FF2B5EF4-FFF2-40B4-BE49-F238E27FC236}">
                <a16:creationId xmlns:a16="http://schemas.microsoft.com/office/drawing/2014/main" id="{0BA10C8E-6311-4C8D-A191-AC28043F1BFA}"/>
              </a:ext>
            </a:extLst>
          </p:cNvPr>
          <p:cNvSpPr>
            <a:spLocks noGrp="1" noChangeArrowheads="1"/>
          </p:cNvSpPr>
          <p:nvPr>
            <p:ph type="body" idx="1"/>
          </p:nvPr>
        </p:nvSpPr>
        <p:spPr bwMode="auto">
          <a:xfrm>
            <a:off x="609601" y="1600201"/>
            <a:ext cx="10970684" cy="45243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GB" altLang="fr-FR"/>
              <a:t>Modificar los estilos de texto de la máscara</a:t>
            </a:r>
          </a:p>
          <a:p>
            <a:pPr lvl="1"/>
            <a:r>
              <a:rPr lang="en-GB" altLang="fr-FR"/>
              <a:t>Segundo nivel</a:t>
            </a:r>
          </a:p>
          <a:p>
            <a:pPr lvl="2"/>
            <a:r>
              <a:rPr lang="en-GB" altLang="fr-FR"/>
              <a:t>Tercer nivel</a:t>
            </a:r>
          </a:p>
          <a:p>
            <a:pPr lvl="3"/>
            <a:r>
              <a:rPr lang="en-GB" altLang="fr-FR"/>
              <a:t>Cuarto nivel</a:t>
            </a:r>
          </a:p>
          <a:p>
            <a:pPr lvl="4"/>
            <a:r>
              <a:rPr lang="en-GB" altLang="fr-FR"/>
              <a:t>Quinto nivel</a:t>
            </a:r>
          </a:p>
        </p:txBody>
      </p:sp>
      <p:sp>
        <p:nvSpPr>
          <p:cNvPr id="2" name="Rectangle 3">
            <a:extLst>
              <a:ext uri="{FF2B5EF4-FFF2-40B4-BE49-F238E27FC236}">
                <a16:creationId xmlns:a16="http://schemas.microsoft.com/office/drawing/2014/main" id="{9E5B31D0-076A-42CE-8243-B376FF3DC4B1}"/>
              </a:ext>
            </a:extLst>
          </p:cNvPr>
          <p:cNvSpPr>
            <a:spLocks noGrp="1" noChangeArrowheads="1"/>
          </p:cNvSpPr>
          <p:nvPr>
            <p:ph type="dt"/>
          </p:nvPr>
        </p:nvSpPr>
        <p:spPr bwMode="auto">
          <a:xfrm>
            <a:off x="609601" y="6356350"/>
            <a:ext cx="2842684" cy="3635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hangingPunct="1">
              <a:lnSpc>
                <a:spcPct val="100000"/>
              </a:lnSpc>
              <a:buFont typeface="Times New Roman" pitchFamily="16" charset="0"/>
              <a:buNone/>
              <a:tabLst>
                <a:tab pos="449263" algn="l"/>
                <a:tab pos="898525" algn="l"/>
                <a:tab pos="1347788" algn="l"/>
                <a:tab pos="1797050" algn="l"/>
              </a:tabLst>
              <a:defRPr sz="1200">
                <a:solidFill>
                  <a:srgbClr val="8B8B8B"/>
                </a:solidFill>
                <a:latin typeface="+mn-lt"/>
                <a:ea typeface="Microsoft YaHei" charset="-122"/>
                <a:cs typeface="Segoe UI" charset="0"/>
              </a:defRPr>
            </a:lvl1pPr>
          </a:lstStyle>
          <a:p>
            <a:pPr>
              <a:defRPr/>
            </a:pPr>
            <a:endParaRPr lang="fr-FR"/>
          </a:p>
        </p:txBody>
      </p:sp>
      <p:sp>
        <p:nvSpPr>
          <p:cNvPr id="2052" name="Rectangle 4">
            <a:extLst>
              <a:ext uri="{FF2B5EF4-FFF2-40B4-BE49-F238E27FC236}">
                <a16:creationId xmlns:a16="http://schemas.microsoft.com/office/drawing/2014/main" id="{5D3FA6BB-C5E9-45F2-A95E-6A2E0CD00E96}"/>
              </a:ext>
            </a:extLst>
          </p:cNvPr>
          <p:cNvSpPr>
            <a:spLocks noGrp="1" noChangeArrowheads="1"/>
          </p:cNvSpPr>
          <p:nvPr>
            <p:ph type="ftr"/>
          </p:nvPr>
        </p:nvSpPr>
        <p:spPr bwMode="auto">
          <a:xfrm>
            <a:off x="4165601" y="6356350"/>
            <a:ext cx="3858684" cy="3635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ctr">
              <a:lnSpc>
                <a:spcPct val="100000"/>
              </a:lnSpc>
              <a:buFont typeface="Times New Roman" pitchFamily="16" charset="0"/>
              <a:buNone/>
              <a:tabLst>
                <a:tab pos="449263" algn="l"/>
                <a:tab pos="898525" algn="l"/>
                <a:tab pos="1347788" algn="l"/>
                <a:tab pos="1797050" algn="l"/>
                <a:tab pos="2246313" algn="l"/>
                <a:tab pos="2695575" algn="l"/>
              </a:tabLst>
              <a:defRPr sz="1400">
                <a:solidFill>
                  <a:srgbClr val="000000"/>
                </a:solidFill>
                <a:latin typeface="Times New Roman" pitchFamily="16" charset="0"/>
                <a:ea typeface="Microsoft YaHei" charset="-122"/>
                <a:cs typeface="Segoe UI" charset="0"/>
              </a:defRPr>
            </a:lvl1pPr>
          </a:lstStyle>
          <a:p>
            <a:pPr>
              <a:defRPr/>
            </a:pPr>
            <a:endParaRPr lang="fr-FR"/>
          </a:p>
        </p:txBody>
      </p:sp>
      <p:sp>
        <p:nvSpPr>
          <p:cNvPr id="2053" name="Rectangle 5">
            <a:extLst>
              <a:ext uri="{FF2B5EF4-FFF2-40B4-BE49-F238E27FC236}">
                <a16:creationId xmlns:a16="http://schemas.microsoft.com/office/drawing/2014/main" id="{029EB8C5-0C4E-4F32-9832-DC9A35B41A96}"/>
              </a:ext>
            </a:extLst>
          </p:cNvPr>
          <p:cNvSpPr>
            <a:spLocks noGrp="1" noChangeArrowheads="1"/>
          </p:cNvSpPr>
          <p:nvPr>
            <p:ph type="sldNum"/>
          </p:nvPr>
        </p:nvSpPr>
        <p:spPr bwMode="auto">
          <a:xfrm>
            <a:off x="8737601" y="6356350"/>
            <a:ext cx="2842684" cy="3635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r" hangingPunct="1">
              <a:lnSpc>
                <a:spcPct val="100000"/>
              </a:lnSpc>
              <a:tabLst>
                <a:tab pos="449263" algn="l"/>
                <a:tab pos="898525" algn="l"/>
                <a:tab pos="1347788" algn="l"/>
                <a:tab pos="1797050" algn="l"/>
              </a:tabLst>
              <a:defRPr sz="1200">
                <a:solidFill>
                  <a:srgbClr val="8B8B8B"/>
                </a:solidFill>
                <a:latin typeface="Calibri" panose="020F0502020204030204" pitchFamily="34" charset="0"/>
                <a:cs typeface="Segoe UI" panose="020B0502040204020203" pitchFamily="34" charset="0"/>
              </a:defRPr>
            </a:lvl1pPr>
          </a:lstStyle>
          <a:p>
            <a:fld id="{E2F940A9-77FC-48EC-AD06-45AE86C8373A}" type="slidenum">
              <a:rPr lang="fr-FR" altLang="fr-FR"/>
              <a:t>‹N°›</a:t>
            </a:fld>
            <a:endParaRPr lang="fr-FR" altLang="fr-FR"/>
          </a:p>
        </p:txBody>
      </p:sp>
    </p:spTree>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Lst>
  <p:txStyles>
    <p:titleStyle>
      <a:lvl1pPr algn="l" defTabSz="449263" rtl="0" eaLnBrk="0" fontAlgn="base" hangingPunct="0">
        <a:lnSpc>
          <a:spcPct val="83000"/>
        </a:lnSpc>
        <a:spcBef>
          <a:spcPts val="13"/>
        </a:spcBef>
        <a:spcAft>
          <a:spcPts val="13"/>
        </a:spcAft>
        <a:buClr>
          <a:srgbClr val="000000"/>
        </a:buClr>
        <a:buSzPct val="100000"/>
        <a:buFont typeface="Times New Roman" panose="02020603050405020304" pitchFamily="18" charset="0"/>
        <a:defRPr>
          <a:solidFill>
            <a:srgbClr val="000000"/>
          </a:solidFill>
          <a:latin typeface="+mj-lt"/>
          <a:ea typeface="+mj-ea"/>
          <a:cs typeface="+mj-cs"/>
        </a:defRPr>
      </a:lvl1pPr>
      <a:lvl2pPr algn="l" defTabSz="449263" rtl="0" eaLnBrk="0" fontAlgn="base" hangingPunct="0">
        <a:lnSpc>
          <a:spcPct val="83000"/>
        </a:lnSpc>
        <a:spcBef>
          <a:spcPts val="13"/>
        </a:spcBef>
        <a:spcAft>
          <a:spcPts val="13"/>
        </a:spcAft>
        <a:buClr>
          <a:srgbClr val="000000"/>
        </a:buClr>
        <a:buSzPct val="100000"/>
        <a:buFont typeface="Times New Roman" panose="02020603050405020304" pitchFamily="18" charset="0"/>
        <a:defRPr>
          <a:solidFill>
            <a:srgbClr val="000000"/>
          </a:solidFill>
          <a:latin typeface="Calibri" charset="0"/>
          <a:ea typeface="Microsoft YaHei" charset="-122"/>
        </a:defRPr>
      </a:lvl2pPr>
      <a:lvl3pPr algn="l" defTabSz="449263" rtl="0" eaLnBrk="0" fontAlgn="base" hangingPunct="0">
        <a:lnSpc>
          <a:spcPct val="83000"/>
        </a:lnSpc>
        <a:spcBef>
          <a:spcPts val="13"/>
        </a:spcBef>
        <a:spcAft>
          <a:spcPts val="13"/>
        </a:spcAft>
        <a:buClr>
          <a:srgbClr val="000000"/>
        </a:buClr>
        <a:buSzPct val="100000"/>
        <a:buFont typeface="Times New Roman" panose="02020603050405020304" pitchFamily="18" charset="0"/>
        <a:defRPr>
          <a:solidFill>
            <a:srgbClr val="000000"/>
          </a:solidFill>
          <a:latin typeface="Calibri" charset="0"/>
          <a:ea typeface="Microsoft YaHei" charset="-122"/>
        </a:defRPr>
      </a:lvl3pPr>
      <a:lvl4pPr algn="l" defTabSz="449263" rtl="0" eaLnBrk="0" fontAlgn="base" hangingPunct="0">
        <a:lnSpc>
          <a:spcPct val="83000"/>
        </a:lnSpc>
        <a:spcBef>
          <a:spcPts val="13"/>
        </a:spcBef>
        <a:spcAft>
          <a:spcPts val="13"/>
        </a:spcAft>
        <a:buClr>
          <a:srgbClr val="000000"/>
        </a:buClr>
        <a:buSzPct val="100000"/>
        <a:buFont typeface="Times New Roman" panose="02020603050405020304" pitchFamily="18" charset="0"/>
        <a:defRPr>
          <a:solidFill>
            <a:srgbClr val="000000"/>
          </a:solidFill>
          <a:latin typeface="Calibri" charset="0"/>
          <a:ea typeface="Microsoft YaHei" charset="-122"/>
        </a:defRPr>
      </a:lvl4pPr>
      <a:lvl5pPr algn="l" defTabSz="449263" rtl="0" eaLnBrk="0" fontAlgn="base" hangingPunct="0">
        <a:lnSpc>
          <a:spcPct val="83000"/>
        </a:lnSpc>
        <a:spcBef>
          <a:spcPts val="13"/>
        </a:spcBef>
        <a:spcAft>
          <a:spcPts val="13"/>
        </a:spcAft>
        <a:buClr>
          <a:srgbClr val="000000"/>
        </a:buClr>
        <a:buSzPct val="100000"/>
        <a:buFont typeface="Times New Roman" panose="02020603050405020304" pitchFamily="18" charset="0"/>
        <a:defRPr>
          <a:solidFill>
            <a:srgbClr val="000000"/>
          </a:solidFill>
          <a:latin typeface="Calibri" charset="0"/>
          <a:ea typeface="Microsoft YaHei" charset="-122"/>
        </a:defRPr>
      </a:lvl5pPr>
      <a:lvl6pPr marL="2514600" indent="-228600" algn="l" defTabSz="449263" rtl="0" fontAlgn="base">
        <a:lnSpc>
          <a:spcPct val="83000"/>
        </a:lnSpc>
        <a:spcBef>
          <a:spcPts val="13"/>
        </a:spcBef>
        <a:spcAft>
          <a:spcPts val="13"/>
        </a:spcAft>
        <a:buClr>
          <a:srgbClr val="000000"/>
        </a:buClr>
        <a:buSzPct val="100000"/>
        <a:buFont typeface="Times New Roman" pitchFamily="16" charset="0"/>
        <a:defRPr>
          <a:solidFill>
            <a:srgbClr val="000000"/>
          </a:solidFill>
          <a:latin typeface="Calibri" charset="0"/>
          <a:ea typeface="Microsoft YaHei" charset="-122"/>
        </a:defRPr>
      </a:lvl6pPr>
      <a:lvl7pPr marL="2971800" indent="-228600" algn="l" defTabSz="449263" rtl="0" fontAlgn="base">
        <a:lnSpc>
          <a:spcPct val="83000"/>
        </a:lnSpc>
        <a:spcBef>
          <a:spcPts val="13"/>
        </a:spcBef>
        <a:spcAft>
          <a:spcPts val="13"/>
        </a:spcAft>
        <a:buClr>
          <a:srgbClr val="000000"/>
        </a:buClr>
        <a:buSzPct val="100000"/>
        <a:buFont typeface="Times New Roman" pitchFamily="16" charset="0"/>
        <a:defRPr>
          <a:solidFill>
            <a:srgbClr val="000000"/>
          </a:solidFill>
          <a:latin typeface="Calibri" charset="0"/>
          <a:ea typeface="Microsoft YaHei" charset="-122"/>
        </a:defRPr>
      </a:lvl7pPr>
      <a:lvl8pPr marL="3429000" indent="-228600" algn="l" defTabSz="449263" rtl="0" fontAlgn="base">
        <a:lnSpc>
          <a:spcPct val="83000"/>
        </a:lnSpc>
        <a:spcBef>
          <a:spcPts val="13"/>
        </a:spcBef>
        <a:spcAft>
          <a:spcPts val="13"/>
        </a:spcAft>
        <a:buClr>
          <a:srgbClr val="000000"/>
        </a:buClr>
        <a:buSzPct val="100000"/>
        <a:buFont typeface="Times New Roman" pitchFamily="16" charset="0"/>
        <a:defRPr>
          <a:solidFill>
            <a:srgbClr val="000000"/>
          </a:solidFill>
          <a:latin typeface="Calibri" charset="0"/>
          <a:ea typeface="Microsoft YaHei" charset="-122"/>
        </a:defRPr>
      </a:lvl8pPr>
      <a:lvl9pPr marL="3886200" indent="-228600" algn="l" defTabSz="449263" rtl="0" fontAlgn="base">
        <a:lnSpc>
          <a:spcPct val="83000"/>
        </a:lnSpc>
        <a:spcBef>
          <a:spcPts val="13"/>
        </a:spcBef>
        <a:spcAft>
          <a:spcPts val="13"/>
        </a:spcAft>
        <a:buClr>
          <a:srgbClr val="000000"/>
        </a:buClr>
        <a:buSzPct val="100000"/>
        <a:buFont typeface="Times New Roman" pitchFamily="16" charset="0"/>
        <a:defRPr>
          <a:solidFill>
            <a:srgbClr val="000000"/>
          </a:solidFill>
          <a:latin typeface="Calibri" charset="0"/>
          <a:ea typeface="Microsoft YaHei" charset="-122"/>
        </a:defRPr>
      </a:lvl9pPr>
    </p:titleStyle>
    <p:bodyStyle>
      <a:lvl1pPr marL="342900" indent="-342900" algn="l" defTabSz="449263" rtl="0" eaLnBrk="0" fontAlgn="base" hangingPunct="0">
        <a:lnSpc>
          <a:spcPct val="83000"/>
        </a:lnSpc>
        <a:spcBef>
          <a:spcPts val="1425"/>
        </a:spcBef>
        <a:spcAft>
          <a:spcPts val="13"/>
        </a:spcAft>
        <a:buClr>
          <a:srgbClr val="000000"/>
        </a:buClr>
        <a:buSzPct val="100000"/>
        <a:buFont typeface="Times New Roman" panose="02020603050405020304" pitchFamily="18" charset="0"/>
        <a:defRPr sz="3200">
          <a:solidFill>
            <a:srgbClr val="000000"/>
          </a:solidFill>
          <a:latin typeface="+mn-lt"/>
          <a:ea typeface="+mn-ea"/>
          <a:cs typeface="+mn-cs"/>
        </a:defRPr>
      </a:lvl1pPr>
      <a:lvl2pPr marL="742950" indent="-285750" algn="l" defTabSz="449263" rtl="0" eaLnBrk="0" fontAlgn="base" hangingPunct="0">
        <a:lnSpc>
          <a:spcPct val="83000"/>
        </a:lnSpc>
        <a:spcBef>
          <a:spcPts val="1138"/>
        </a:spcBef>
        <a:spcAft>
          <a:spcPts val="13"/>
        </a:spcAft>
        <a:buClr>
          <a:srgbClr val="000000"/>
        </a:buClr>
        <a:buSzPct val="100000"/>
        <a:buFont typeface="Times New Roman" panose="02020603050405020304" pitchFamily="18" charset="0"/>
        <a:defRPr sz="2400">
          <a:solidFill>
            <a:srgbClr val="000000"/>
          </a:solidFill>
          <a:latin typeface="+mn-lt"/>
          <a:ea typeface="+mn-ea"/>
        </a:defRPr>
      </a:lvl2pPr>
      <a:lvl3pPr marL="1143000" indent="-228600" algn="l" defTabSz="449263" rtl="0" eaLnBrk="0" fontAlgn="base" hangingPunct="0">
        <a:lnSpc>
          <a:spcPct val="83000"/>
        </a:lnSpc>
        <a:spcBef>
          <a:spcPts val="863"/>
        </a:spcBef>
        <a:spcAft>
          <a:spcPts val="13"/>
        </a:spcAft>
        <a:buClr>
          <a:srgbClr val="000000"/>
        </a:buClr>
        <a:buSzPct val="100000"/>
        <a:buFont typeface="Times New Roman" panose="02020603050405020304" pitchFamily="18" charset="0"/>
        <a:defRPr sz="2000">
          <a:solidFill>
            <a:srgbClr val="000000"/>
          </a:solidFill>
          <a:latin typeface="+mn-lt"/>
          <a:ea typeface="+mn-ea"/>
        </a:defRPr>
      </a:lvl3pPr>
      <a:lvl4pPr marL="1600200" indent="-228600" algn="l" defTabSz="449263" rtl="0" eaLnBrk="0" fontAlgn="base" hangingPunct="0">
        <a:lnSpc>
          <a:spcPct val="83000"/>
        </a:lnSpc>
        <a:spcBef>
          <a:spcPts val="575"/>
        </a:spcBef>
        <a:spcAft>
          <a:spcPts val="13"/>
        </a:spcAft>
        <a:buClr>
          <a:srgbClr val="000000"/>
        </a:buClr>
        <a:buSzPct val="100000"/>
        <a:buFont typeface="Times New Roman" panose="02020603050405020304" pitchFamily="18" charset="0"/>
        <a:defRPr sz="2000">
          <a:solidFill>
            <a:srgbClr val="000000"/>
          </a:solidFill>
          <a:latin typeface="+mn-lt"/>
          <a:ea typeface="+mn-ea"/>
        </a:defRPr>
      </a:lvl4pPr>
      <a:lvl5pPr marL="2057400" indent="-228600" algn="l" defTabSz="449263" rtl="0" eaLnBrk="0" fontAlgn="base" hangingPunct="0">
        <a:lnSpc>
          <a:spcPct val="83000"/>
        </a:lnSpc>
        <a:spcBef>
          <a:spcPts val="288"/>
        </a:spcBef>
        <a:spcAft>
          <a:spcPts val="13"/>
        </a:spcAft>
        <a:buClr>
          <a:srgbClr val="000000"/>
        </a:buClr>
        <a:buSzPct val="100000"/>
        <a:buFont typeface="Times New Roman" panose="02020603050405020304" pitchFamily="18" charset="0"/>
        <a:defRPr sz="2000">
          <a:solidFill>
            <a:srgbClr val="000000"/>
          </a:solidFill>
          <a:latin typeface="+mn-lt"/>
          <a:ea typeface="+mn-ea"/>
        </a:defRPr>
      </a:lvl5pPr>
      <a:lvl6pPr marL="2514600" indent="-228600" algn="l" defTabSz="449263" rtl="0" fontAlgn="base">
        <a:lnSpc>
          <a:spcPct val="83000"/>
        </a:lnSpc>
        <a:spcBef>
          <a:spcPts val="288"/>
        </a:spcBef>
        <a:spcAft>
          <a:spcPts val="13"/>
        </a:spcAft>
        <a:buClr>
          <a:srgbClr val="000000"/>
        </a:buClr>
        <a:buSzPct val="100000"/>
        <a:buFont typeface="Times New Roman" pitchFamily="16" charset="0"/>
        <a:defRPr sz="2000">
          <a:solidFill>
            <a:srgbClr val="000000"/>
          </a:solidFill>
          <a:latin typeface="+mn-lt"/>
          <a:ea typeface="+mn-ea"/>
        </a:defRPr>
      </a:lvl6pPr>
      <a:lvl7pPr marL="2971800" indent="-228600" algn="l" defTabSz="449263" rtl="0" fontAlgn="base">
        <a:lnSpc>
          <a:spcPct val="83000"/>
        </a:lnSpc>
        <a:spcBef>
          <a:spcPts val="288"/>
        </a:spcBef>
        <a:spcAft>
          <a:spcPts val="13"/>
        </a:spcAft>
        <a:buClr>
          <a:srgbClr val="000000"/>
        </a:buClr>
        <a:buSzPct val="100000"/>
        <a:buFont typeface="Times New Roman" pitchFamily="16" charset="0"/>
        <a:defRPr sz="2000">
          <a:solidFill>
            <a:srgbClr val="000000"/>
          </a:solidFill>
          <a:latin typeface="+mn-lt"/>
          <a:ea typeface="+mn-ea"/>
        </a:defRPr>
      </a:lvl7pPr>
      <a:lvl8pPr marL="3429000" indent="-228600" algn="l" defTabSz="449263" rtl="0" fontAlgn="base">
        <a:lnSpc>
          <a:spcPct val="83000"/>
        </a:lnSpc>
        <a:spcBef>
          <a:spcPts val="288"/>
        </a:spcBef>
        <a:spcAft>
          <a:spcPts val="13"/>
        </a:spcAft>
        <a:buClr>
          <a:srgbClr val="000000"/>
        </a:buClr>
        <a:buSzPct val="100000"/>
        <a:buFont typeface="Times New Roman" pitchFamily="16" charset="0"/>
        <a:defRPr sz="2000">
          <a:solidFill>
            <a:srgbClr val="000000"/>
          </a:solidFill>
          <a:latin typeface="+mn-lt"/>
          <a:ea typeface="+mn-ea"/>
        </a:defRPr>
      </a:lvl8pPr>
      <a:lvl9pPr marL="3886200" indent="-228600" algn="l" defTabSz="449263" rtl="0" fontAlgn="base">
        <a:lnSpc>
          <a:spcPct val="83000"/>
        </a:lnSpc>
        <a:spcBef>
          <a:spcPts val="288"/>
        </a:spcBef>
        <a:spcAft>
          <a:spcPts val="13"/>
        </a:spcAft>
        <a:buClr>
          <a:srgbClr val="000000"/>
        </a:buClr>
        <a:buSzPct val="100000"/>
        <a:buFont typeface="Times New Roman" pitchFamily="16" charset="0"/>
        <a:defRPr sz="2000">
          <a:solidFill>
            <a:srgbClr val="000000"/>
          </a:solidFill>
          <a:latin typeface="+mn-lt"/>
          <a:ea typeface="+mn-ea"/>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18.xml"/></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14.xml"/><Relationship Id="rId4" Type="http://schemas.openxmlformats.org/officeDocument/2006/relationships/image" Target="../media/image10.png"/></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hyperlink" Target="https://www.adama.com/colombia/sites/adama_colombia/files/product-documents/2023-07/SDS%20Methomex%2020%20SL.pdf" TargetMode="External"/><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8.xml"/><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9.xml"/><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0.xml"/><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1.xml"/><Relationship Id="rId1" Type="http://schemas.openxmlformats.org/officeDocument/2006/relationships/slideLayout" Target="../slideLayouts/slideLayout14.xml"/><Relationship Id="rId4" Type="http://schemas.openxmlformats.org/officeDocument/2006/relationships/image" Target="../media/image16.png"/></Relationships>
</file>

<file path=ppt/slides/_rels/slide1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2.xml"/><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4.xml"/><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8.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8.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1">
            <a:extLst>
              <a:ext uri="{FF2B5EF4-FFF2-40B4-BE49-F238E27FC236}">
                <a16:creationId xmlns:a16="http://schemas.microsoft.com/office/drawing/2014/main" id="{CF4F0907-DDFD-41D6-B1A0-43B48AB795F9}"/>
              </a:ext>
            </a:extLst>
          </p:cNvPr>
          <p:cNvSpPr>
            <a:spLocks noGrp="1" noChangeArrowheads="1"/>
          </p:cNvSpPr>
          <p:nvPr>
            <p:ph type="title" idx="4294967295"/>
          </p:nvPr>
        </p:nvSpPr>
        <p:spPr>
          <a:xfrm>
            <a:off x="2208213" y="1557339"/>
            <a:ext cx="7772400" cy="1470025"/>
          </a:xfrm>
          <a:solidFill>
            <a:srgbClr val="B7DEE8"/>
          </a:solidFill>
        </p:spPr>
        <p:txBody>
          <a:bodyPr/>
          <a:lstStyle/>
          <a:p>
            <a:pPr algn="ctr" eaLnBrk="1" hangingPunct="1">
              <a:lnSpc>
                <a:spcPct val="100000"/>
              </a:lnSpc>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Lst>
            </a:pPr>
            <a:r>
              <a:rPr lang="es-419" altLang="fr-FR" sz="3200" dirty="0"/>
              <a:t>Módulo 2: </a:t>
            </a:r>
            <a:br>
              <a:rPr lang="es-419" altLang="fr-FR" sz="3200" dirty="0"/>
            </a:br>
            <a:r>
              <a:rPr lang="es-419" altLang="fr-FR" sz="3200" b="1" dirty="0"/>
              <a:t>Prevención de los riesgos de los plaguicidas</a:t>
            </a:r>
          </a:p>
        </p:txBody>
      </p:sp>
      <p:sp>
        <p:nvSpPr>
          <p:cNvPr id="3075" name="Rectangle 2">
            <a:extLst>
              <a:ext uri="{FF2B5EF4-FFF2-40B4-BE49-F238E27FC236}">
                <a16:creationId xmlns:a16="http://schemas.microsoft.com/office/drawing/2014/main" id="{1D64A1A9-054D-4BA0-91B8-3810BCB3D3AA}"/>
              </a:ext>
            </a:extLst>
          </p:cNvPr>
          <p:cNvSpPr>
            <a:spLocks noGrp="1" noChangeArrowheads="1"/>
          </p:cNvSpPr>
          <p:nvPr>
            <p:ph type="subTitle" idx="4294967295"/>
          </p:nvPr>
        </p:nvSpPr>
        <p:spPr>
          <a:xfrm>
            <a:off x="2895600" y="3886200"/>
            <a:ext cx="6400800" cy="1752600"/>
          </a:xfrm>
        </p:spPr>
        <p:txBody>
          <a:bodyPr vert="horz" wrap="square" lIns="91440" tIns="45720" rIns="91440" bIns="45720" numCol="1" anchor="t" anchorCtr="0" compatLnSpc="1">
            <a:prstTxWarp prst="textNoShape">
              <a:avLst/>
            </a:prstTxWarp>
          </a:bodyPr>
          <a:lstStyle/>
          <a:p>
            <a:pPr algn="ctr" eaLnBrk="1" hangingPunct="1"/>
            <a:r>
              <a:rPr lang="fr-FR" altLang="fr-FR" sz="2400" dirty="0"/>
              <a:t>Valentin Beauval</a:t>
            </a:r>
          </a:p>
          <a:p>
            <a:pPr algn="ctr" eaLnBrk="1" hangingPunct="1"/>
            <a:r>
              <a:rPr lang="fr-FR" altLang="fr-FR" sz="2400" dirty="0"/>
              <a:t>Cayambe – Octubre 2023</a:t>
            </a:r>
          </a:p>
        </p:txBody>
      </p:sp>
    </p:spTree>
  </p:cSld>
  <p:clrMapOvr>
    <a:masterClrMapping/>
  </p:clrMapOvr>
  <p:transition spd="slow"/>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3B278E6-1819-0A22-787F-77073CC01127}"/>
              </a:ext>
            </a:extLst>
          </p:cNvPr>
          <p:cNvSpPr>
            <a:spLocks noGrp="1"/>
          </p:cNvSpPr>
          <p:nvPr>
            <p:ph type="title"/>
          </p:nvPr>
        </p:nvSpPr>
        <p:spPr>
          <a:xfrm>
            <a:off x="4272061" y="6017"/>
            <a:ext cx="7919939" cy="830695"/>
          </a:xfrm>
          <a:solidFill>
            <a:srgbClr val="FF9999"/>
          </a:solidFill>
        </p:spPr>
        <p:txBody>
          <a:bodyPr/>
          <a:lstStyle/>
          <a:p>
            <a:pPr algn="ctr"/>
            <a:r>
              <a:rPr lang="es-419" sz="2000" b="1" dirty="0"/>
              <a:t>Etiqueta de un </a:t>
            </a:r>
            <a:r>
              <a:rPr lang="es-419" sz="2000" b="1" dirty="0" err="1"/>
              <a:t>paraquat</a:t>
            </a:r>
            <a:r>
              <a:rPr lang="es-419" sz="2000" b="1" dirty="0"/>
              <a:t> vendido en Ecuador y sus reales </a:t>
            </a:r>
            <a:r>
              <a:rPr lang="es-419" sz="2000" b="1" dirty="0" err="1"/>
              <a:t>pictogramos</a:t>
            </a:r>
            <a:r>
              <a:rPr lang="es-419" sz="2000" b="1" dirty="0"/>
              <a:t> y “indicaciones de peligro” según la clasificación internacional SGA-CLP</a:t>
            </a:r>
            <a:br>
              <a:rPr lang="es-419" sz="2000" b="1" dirty="0"/>
            </a:br>
            <a:r>
              <a:rPr lang="es-419" sz="1400" b="1" dirty="0">
                <a:solidFill>
                  <a:schemeClr val="tx1"/>
                </a:solidFill>
              </a:rPr>
              <a:t>https://www.velsimex.com/wp-content/uploads/2020/01/hoja-de-seguridad-paraquat-25.pdf</a:t>
            </a:r>
          </a:p>
        </p:txBody>
      </p:sp>
      <p:pic>
        <p:nvPicPr>
          <p:cNvPr id="6" name="Image 5">
            <a:extLst>
              <a:ext uri="{FF2B5EF4-FFF2-40B4-BE49-F238E27FC236}">
                <a16:creationId xmlns:a16="http://schemas.microsoft.com/office/drawing/2014/main" id="{CBA1001F-F02D-3241-5AEF-C694844BB702}"/>
              </a:ext>
            </a:extLst>
          </p:cNvPr>
          <p:cNvPicPr>
            <a:picLocks noChangeAspect="1"/>
          </p:cNvPicPr>
          <p:nvPr/>
        </p:nvPicPr>
        <p:blipFill>
          <a:blip r:embed="rId2"/>
          <a:stretch>
            <a:fillRect/>
          </a:stretch>
        </p:blipFill>
        <p:spPr>
          <a:xfrm>
            <a:off x="407368" y="-69741"/>
            <a:ext cx="3864693" cy="6858000"/>
          </a:xfrm>
          <a:prstGeom prst="rect">
            <a:avLst/>
          </a:prstGeom>
        </p:spPr>
      </p:pic>
      <p:pic>
        <p:nvPicPr>
          <p:cNvPr id="10" name="Image 9">
            <a:extLst>
              <a:ext uri="{FF2B5EF4-FFF2-40B4-BE49-F238E27FC236}">
                <a16:creationId xmlns:a16="http://schemas.microsoft.com/office/drawing/2014/main" id="{9E6BF930-8792-EBB6-4D50-D18BDB81A04C}"/>
              </a:ext>
            </a:extLst>
          </p:cNvPr>
          <p:cNvPicPr>
            <a:picLocks noChangeAspect="1"/>
          </p:cNvPicPr>
          <p:nvPr/>
        </p:nvPicPr>
        <p:blipFill>
          <a:blip r:embed="rId3"/>
          <a:stretch>
            <a:fillRect/>
          </a:stretch>
        </p:blipFill>
        <p:spPr>
          <a:xfrm>
            <a:off x="4871864" y="895702"/>
            <a:ext cx="6624736" cy="5879538"/>
          </a:xfrm>
          <a:prstGeom prst="rect">
            <a:avLst/>
          </a:prstGeom>
        </p:spPr>
      </p:pic>
    </p:spTree>
    <p:extLst>
      <p:ext uri="{BB962C8B-B14F-4D97-AF65-F5344CB8AC3E}">
        <p14:creationId xmlns:p14="http://schemas.microsoft.com/office/powerpoint/2010/main" val="75639561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5">
            <a:extLst>
              <a:ext uri="{FF2B5EF4-FFF2-40B4-BE49-F238E27FC236}">
                <a16:creationId xmlns:a16="http://schemas.microsoft.com/office/drawing/2014/main" id="{58C11DF5-0DF5-4DD8-BCEB-73383114D001}"/>
              </a:ext>
            </a:extLst>
          </p:cNvPr>
          <p:cNvSpPr>
            <a:spLocks noGrp="1"/>
          </p:cNvSpPr>
          <p:nvPr>
            <p:ph type="sldNum" sz="quarter" idx="12"/>
          </p:nvPr>
        </p:nvSpPr>
        <p:spPr/>
        <p:txBody>
          <a:bodyPr/>
          <a:lstStyle>
            <a:lvl1pPr eaLnBrk="0">
              <a:tabLst>
                <a:tab pos="449263" algn="l"/>
                <a:tab pos="898525" algn="l"/>
                <a:tab pos="1347788" algn="l"/>
                <a:tab pos="1797050" algn="l"/>
              </a:tabLst>
              <a:defRPr>
                <a:solidFill>
                  <a:schemeClr val="tx1"/>
                </a:solidFill>
                <a:latin typeface="Arial" panose="020B0604020202020204" pitchFamily="34" charset="0"/>
                <a:ea typeface="Microsoft YaHei" panose="020B0503020204020204" pitchFamily="34" charset="-122"/>
              </a:defRPr>
            </a:lvl1pPr>
            <a:lvl2pPr eaLnBrk="0">
              <a:tabLst>
                <a:tab pos="449263" algn="l"/>
                <a:tab pos="898525" algn="l"/>
                <a:tab pos="1347788" algn="l"/>
                <a:tab pos="1797050" algn="l"/>
              </a:tabLst>
              <a:defRPr>
                <a:solidFill>
                  <a:schemeClr val="tx1"/>
                </a:solidFill>
                <a:latin typeface="Arial" panose="020B0604020202020204" pitchFamily="34" charset="0"/>
                <a:ea typeface="Microsoft YaHei" panose="020B0503020204020204" pitchFamily="34" charset="-122"/>
              </a:defRPr>
            </a:lvl2pPr>
            <a:lvl3pPr eaLnBrk="0">
              <a:tabLst>
                <a:tab pos="449263" algn="l"/>
                <a:tab pos="898525" algn="l"/>
                <a:tab pos="1347788" algn="l"/>
                <a:tab pos="1797050" algn="l"/>
              </a:tabLst>
              <a:defRPr>
                <a:solidFill>
                  <a:schemeClr val="tx1"/>
                </a:solidFill>
                <a:latin typeface="Arial" panose="020B0604020202020204" pitchFamily="34" charset="0"/>
                <a:ea typeface="Microsoft YaHei" panose="020B0503020204020204" pitchFamily="34" charset="-122"/>
              </a:defRPr>
            </a:lvl3pPr>
            <a:lvl4pPr eaLnBrk="0">
              <a:tabLst>
                <a:tab pos="449263" algn="l"/>
                <a:tab pos="898525" algn="l"/>
                <a:tab pos="1347788" algn="l"/>
                <a:tab pos="1797050" algn="l"/>
              </a:tabLst>
              <a:defRPr>
                <a:solidFill>
                  <a:schemeClr val="tx1"/>
                </a:solidFill>
                <a:latin typeface="Arial" panose="020B0604020202020204" pitchFamily="34" charset="0"/>
                <a:ea typeface="Microsoft YaHei" panose="020B0503020204020204" pitchFamily="34" charset="-122"/>
              </a:defRPr>
            </a:lvl4pPr>
            <a:lvl5pPr eaLnBrk="0">
              <a:tabLst>
                <a:tab pos="449263" algn="l"/>
                <a:tab pos="898525" algn="l"/>
                <a:tab pos="1347788" algn="l"/>
                <a:tab pos="1797050" algn="l"/>
              </a:tabLst>
              <a:defRPr>
                <a:solidFill>
                  <a:schemeClr val="tx1"/>
                </a:solidFill>
                <a:latin typeface="Arial" panose="020B0604020202020204" pitchFamily="34" charset="0"/>
                <a:ea typeface="Microsoft YaHei" panose="020B0503020204020204" pitchFamily="34" charset="-122"/>
              </a:defRPr>
            </a:lvl5pPr>
            <a:lvl6pPr marL="2514600" indent="-228600" defTabSz="449263" eaLnBrk="0" fontAlgn="base" hangingPunct="0">
              <a:lnSpc>
                <a:spcPct val="93000"/>
              </a:lnSpc>
              <a:spcBef>
                <a:spcPts val="13"/>
              </a:spcBef>
              <a:spcAft>
                <a:spcPts val="13"/>
              </a:spcAft>
              <a:buClr>
                <a:srgbClr val="000000"/>
              </a:buClr>
              <a:buSzPct val="100000"/>
              <a:buFont typeface="Times New Roman" panose="02020603050405020304" pitchFamily="18" charset="0"/>
              <a:tabLst>
                <a:tab pos="449263" algn="l"/>
                <a:tab pos="898525" algn="l"/>
                <a:tab pos="1347788" algn="l"/>
                <a:tab pos="1797050" algn="l"/>
              </a:tabLst>
              <a:defRPr>
                <a:solidFill>
                  <a:schemeClr val="tx1"/>
                </a:solidFill>
                <a:latin typeface="Arial" panose="020B0604020202020204" pitchFamily="34" charset="0"/>
                <a:ea typeface="Microsoft YaHei" panose="020B0503020204020204" pitchFamily="34" charset="-122"/>
              </a:defRPr>
            </a:lvl6pPr>
            <a:lvl7pPr marL="2971800" indent="-228600" defTabSz="449263" eaLnBrk="0" fontAlgn="base" hangingPunct="0">
              <a:lnSpc>
                <a:spcPct val="93000"/>
              </a:lnSpc>
              <a:spcBef>
                <a:spcPts val="13"/>
              </a:spcBef>
              <a:spcAft>
                <a:spcPts val="13"/>
              </a:spcAft>
              <a:buClr>
                <a:srgbClr val="000000"/>
              </a:buClr>
              <a:buSzPct val="100000"/>
              <a:buFont typeface="Times New Roman" panose="02020603050405020304" pitchFamily="18" charset="0"/>
              <a:tabLst>
                <a:tab pos="449263" algn="l"/>
                <a:tab pos="898525" algn="l"/>
                <a:tab pos="1347788" algn="l"/>
                <a:tab pos="1797050" algn="l"/>
              </a:tabLst>
              <a:defRPr>
                <a:solidFill>
                  <a:schemeClr val="tx1"/>
                </a:solidFill>
                <a:latin typeface="Arial" panose="020B0604020202020204" pitchFamily="34" charset="0"/>
                <a:ea typeface="Microsoft YaHei" panose="020B0503020204020204" pitchFamily="34" charset="-122"/>
              </a:defRPr>
            </a:lvl7pPr>
            <a:lvl8pPr marL="3429000" indent="-228600" defTabSz="449263" eaLnBrk="0" fontAlgn="base" hangingPunct="0">
              <a:lnSpc>
                <a:spcPct val="93000"/>
              </a:lnSpc>
              <a:spcBef>
                <a:spcPts val="13"/>
              </a:spcBef>
              <a:spcAft>
                <a:spcPts val="13"/>
              </a:spcAft>
              <a:buClr>
                <a:srgbClr val="000000"/>
              </a:buClr>
              <a:buSzPct val="100000"/>
              <a:buFont typeface="Times New Roman" panose="02020603050405020304" pitchFamily="18" charset="0"/>
              <a:tabLst>
                <a:tab pos="449263" algn="l"/>
                <a:tab pos="898525" algn="l"/>
                <a:tab pos="1347788" algn="l"/>
                <a:tab pos="1797050" algn="l"/>
              </a:tabLst>
              <a:defRPr>
                <a:solidFill>
                  <a:schemeClr val="tx1"/>
                </a:solidFill>
                <a:latin typeface="Arial" panose="020B0604020202020204" pitchFamily="34" charset="0"/>
                <a:ea typeface="Microsoft YaHei" panose="020B0503020204020204" pitchFamily="34" charset="-122"/>
              </a:defRPr>
            </a:lvl8pPr>
            <a:lvl9pPr marL="3886200" indent="-228600" defTabSz="449263" eaLnBrk="0" fontAlgn="base" hangingPunct="0">
              <a:lnSpc>
                <a:spcPct val="93000"/>
              </a:lnSpc>
              <a:spcBef>
                <a:spcPts val="13"/>
              </a:spcBef>
              <a:spcAft>
                <a:spcPts val="13"/>
              </a:spcAft>
              <a:buClr>
                <a:srgbClr val="000000"/>
              </a:buClr>
              <a:buSzPct val="100000"/>
              <a:buFont typeface="Times New Roman" panose="02020603050405020304" pitchFamily="18" charset="0"/>
              <a:tabLst>
                <a:tab pos="449263" algn="l"/>
                <a:tab pos="898525" algn="l"/>
                <a:tab pos="1347788" algn="l"/>
                <a:tab pos="1797050" algn="l"/>
              </a:tabLst>
              <a:defRPr>
                <a:solidFill>
                  <a:schemeClr val="tx1"/>
                </a:solidFill>
                <a:latin typeface="Arial" panose="020B0604020202020204" pitchFamily="34" charset="0"/>
                <a:ea typeface="Microsoft YaHei" panose="020B0503020204020204" pitchFamily="34" charset="-122"/>
              </a:defRPr>
            </a:lvl9pPr>
          </a:lstStyle>
          <a:p>
            <a:pPr eaLnBrk="1"/>
            <a:fld id="{FA73B13B-94E1-41CD-8F04-F87AB44EB456}" type="slidenum">
              <a:rPr lang="fr-FR" altLang="fr-FR">
                <a:solidFill>
                  <a:srgbClr val="8B8B8B"/>
                </a:solidFill>
                <a:latin typeface="Calibri" panose="020F0502020204030204" pitchFamily="34" charset="0"/>
              </a:rPr>
              <a:t>11</a:t>
            </a:fld>
            <a:endParaRPr lang="fr-FR" altLang="fr-FR">
              <a:solidFill>
                <a:srgbClr val="8B8B8B"/>
              </a:solidFill>
              <a:latin typeface="Calibri" panose="020F0502020204030204" pitchFamily="34" charset="0"/>
            </a:endParaRPr>
          </a:p>
        </p:txBody>
      </p:sp>
      <p:sp>
        <p:nvSpPr>
          <p:cNvPr id="11267" name="Rectangle 1">
            <a:extLst>
              <a:ext uri="{FF2B5EF4-FFF2-40B4-BE49-F238E27FC236}">
                <a16:creationId xmlns:a16="http://schemas.microsoft.com/office/drawing/2014/main" id="{4A894B32-11B8-430A-8AD3-C05DD3FD838E}"/>
              </a:ext>
            </a:extLst>
          </p:cNvPr>
          <p:cNvSpPr>
            <a:spLocks noGrp="1" noChangeArrowheads="1"/>
          </p:cNvSpPr>
          <p:nvPr>
            <p:ph type="title"/>
          </p:nvPr>
        </p:nvSpPr>
        <p:spPr>
          <a:xfrm>
            <a:off x="60159" y="44450"/>
            <a:ext cx="2147410" cy="6813550"/>
          </a:xfrm>
          <a:solidFill>
            <a:srgbClr val="B7DEE8"/>
          </a:solidFill>
        </p:spPr>
        <p:txBody>
          <a:bodyPr/>
          <a:lstStyle/>
          <a:p>
            <a:pPr algn="ctr" eaLnBrk="1" hangingPunct="1">
              <a:lnSpc>
                <a:spcPct val="100000"/>
              </a:lnSpc>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Lst>
            </a:pPr>
            <a:r>
              <a:rPr lang="es-419" altLang="fr-FR" sz="2400" b="1" dirty="0"/>
              <a:t>Segundo ejemplo : el </a:t>
            </a:r>
            <a:r>
              <a:rPr lang="es-419" altLang="fr-FR" sz="2400" b="1" dirty="0" err="1"/>
              <a:t>Methomex</a:t>
            </a:r>
            <a:r>
              <a:rPr lang="es-419" altLang="fr-FR" sz="2400" b="1" dirty="0"/>
              <a:t> que se usa para matar al gusano cogollero en </a:t>
            </a:r>
            <a:r>
              <a:rPr lang="es-419" altLang="fr-FR" sz="2400" b="1" dirty="0" err="1"/>
              <a:t>Maïz</a:t>
            </a:r>
            <a:r>
              <a:rPr lang="es-419" altLang="fr-FR" sz="2400" b="1" dirty="0"/>
              <a:t> y arroz.</a:t>
            </a:r>
            <a:br>
              <a:rPr lang="es-419" altLang="fr-FR" sz="2400" b="1" dirty="0"/>
            </a:br>
            <a:br>
              <a:rPr lang="es-419" altLang="fr-FR" sz="2000" b="1" dirty="0"/>
            </a:br>
            <a:endParaRPr lang="es-419" altLang="fr-FR" sz="2000" b="1" dirty="0"/>
          </a:p>
        </p:txBody>
      </p:sp>
      <p:pic>
        <p:nvPicPr>
          <p:cNvPr id="3" name="Image 2">
            <a:extLst>
              <a:ext uri="{FF2B5EF4-FFF2-40B4-BE49-F238E27FC236}">
                <a16:creationId xmlns:a16="http://schemas.microsoft.com/office/drawing/2014/main" id="{EE3566B2-FC94-E85A-3559-EC7822BB67FD}"/>
              </a:ext>
            </a:extLst>
          </p:cNvPr>
          <p:cNvPicPr>
            <a:picLocks noChangeAspect="1"/>
          </p:cNvPicPr>
          <p:nvPr/>
        </p:nvPicPr>
        <p:blipFill>
          <a:blip r:embed="rId3"/>
          <a:stretch>
            <a:fillRect/>
          </a:stretch>
        </p:blipFill>
        <p:spPr>
          <a:xfrm>
            <a:off x="7248128" y="138112"/>
            <a:ext cx="4841551" cy="6741862"/>
          </a:xfrm>
          <a:prstGeom prst="rect">
            <a:avLst/>
          </a:prstGeom>
        </p:spPr>
      </p:pic>
      <p:pic>
        <p:nvPicPr>
          <p:cNvPr id="6" name="Image 5">
            <a:extLst>
              <a:ext uri="{FF2B5EF4-FFF2-40B4-BE49-F238E27FC236}">
                <a16:creationId xmlns:a16="http://schemas.microsoft.com/office/drawing/2014/main" id="{6DEF82FB-623D-7744-880A-D6BF85903F44}"/>
              </a:ext>
            </a:extLst>
          </p:cNvPr>
          <p:cNvPicPr>
            <a:picLocks noChangeAspect="1"/>
          </p:cNvPicPr>
          <p:nvPr/>
        </p:nvPicPr>
        <p:blipFill>
          <a:blip r:embed="rId4"/>
          <a:stretch>
            <a:fillRect/>
          </a:stretch>
        </p:blipFill>
        <p:spPr>
          <a:xfrm>
            <a:off x="2279576" y="44450"/>
            <a:ext cx="4968552" cy="6741862"/>
          </a:xfrm>
          <a:prstGeom prst="rect">
            <a:avLst/>
          </a:prstGeom>
        </p:spPr>
      </p:pic>
    </p:spTree>
  </p:cSld>
  <p:clrMapOvr>
    <a:masterClrMapping/>
  </p:clrMapOvr>
  <p:transition spd="slow"/>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BE6602A-8925-D776-2045-5A47707EFBC8}"/>
              </a:ext>
            </a:extLst>
          </p:cNvPr>
          <p:cNvSpPr>
            <a:spLocks noGrp="1"/>
          </p:cNvSpPr>
          <p:nvPr>
            <p:ph type="title"/>
          </p:nvPr>
        </p:nvSpPr>
        <p:spPr>
          <a:xfrm>
            <a:off x="609601" y="0"/>
            <a:ext cx="10970684" cy="1124744"/>
          </a:xfrm>
          <a:solidFill>
            <a:srgbClr val="FF9999"/>
          </a:solidFill>
        </p:spPr>
        <p:txBody>
          <a:bodyPr/>
          <a:lstStyle/>
          <a:p>
            <a:pPr algn="ctr"/>
            <a:r>
              <a:rPr lang="es-419" altLang="fr-FR" sz="2400" b="1" dirty="0"/>
              <a:t>Indicaciones de peligro del </a:t>
            </a:r>
            <a:r>
              <a:rPr lang="es-419" altLang="fr-FR" sz="2400" b="1" dirty="0" err="1"/>
              <a:t>Methomex</a:t>
            </a:r>
            <a:r>
              <a:rPr lang="es-419" altLang="fr-FR" sz="2400" b="1" dirty="0"/>
              <a:t> (fuente: </a:t>
            </a:r>
            <a:r>
              <a:rPr lang="es-419" altLang="fr-FR" sz="2000" b="1" dirty="0">
                <a:solidFill>
                  <a:schemeClr val="tx1"/>
                </a:solidFill>
                <a:hlinkClick r:id="rId2">
                  <a:extLst>
                    <a:ext uri="{A12FA001-AC4F-418D-AE19-62706E023703}">
                      <ahyp:hlinkClr xmlns:ahyp="http://schemas.microsoft.com/office/drawing/2018/hyperlinkcolor" val="tx"/>
                    </a:ext>
                  </a:extLst>
                </a:hlinkClick>
              </a:rPr>
              <a:t>https://www.adama.com/colombia/sites/adama_colombia/files/product-documents/2023-07/SDS%20Methomex%2020%20SL.pdf</a:t>
            </a:r>
            <a:endParaRPr lang="es-419" sz="2000" dirty="0">
              <a:solidFill>
                <a:schemeClr val="tx1"/>
              </a:solidFill>
            </a:endParaRPr>
          </a:p>
        </p:txBody>
      </p:sp>
      <p:pic>
        <p:nvPicPr>
          <p:cNvPr id="5" name="Espace réservé du contenu 4">
            <a:extLst>
              <a:ext uri="{FF2B5EF4-FFF2-40B4-BE49-F238E27FC236}">
                <a16:creationId xmlns:a16="http://schemas.microsoft.com/office/drawing/2014/main" id="{952EE46C-59E0-849B-28C5-163CD12430E0}"/>
              </a:ext>
            </a:extLst>
          </p:cNvPr>
          <p:cNvPicPr>
            <a:picLocks noGrp="1" noChangeAspect="1"/>
          </p:cNvPicPr>
          <p:nvPr>
            <p:ph idx="1"/>
          </p:nvPr>
        </p:nvPicPr>
        <p:blipFill>
          <a:blip r:embed="rId3"/>
          <a:stretch>
            <a:fillRect/>
          </a:stretch>
        </p:blipFill>
        <p:spPr>
          <a:xfrm>
            <a:off x="406311" y="1235569"/>
            <a:ext cx="11173974" cy="5591599"/>
          </a:xfrm>
        </p:spPr>
      </p:pic>
    </p:spTree>
    <p:extLst>
      <p:ext uri="{BB962C8B-B14F-4D97-AF65-F5344CB8AC3E}">
        <p14:creationId xmlns:p14="http://schemas.microsoft.com/office/powerpoint/2010/main" val="426306532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5">
            <a:extLst>
              <a:ext uri="{FF2B5EF4-FFF2-40B4-BE49-F238E27FC236}">
                <a16:creationId xmlns:a16="http://schemas.microsoft.com/office/drawing/2014/main" id="{4A2FB58D-D7C9-4FFF-93E1-E745D375C769}"/>
              </a:ext>
            </a:extLst>
          </p:cNvPr>
          <p:cNvSpPr>
            <a:spLocks noGrp="1"/>
          </p:cNvSpPr>
          <p:nvPr>
            <p:ph type="sldNum" sz="quarter" idx="12"/>
          </p:nvPr>
        </p:nvSpPr>
        <p:spPr/>
        <p:txBody>
          <a:bodyPr/>
          <a:lstStyle>
            <a:lvl1pPr eaLnBrk="0">
              <a:tabLst>
                <a:tab pos="449263" algn="l"/>
                <a:tab pos="898525" algn="l"/>
                <a:tab pos="1347788" algn="l"/>
                <a:tab pos="1797050" algn="l"/>
              </a:tabLst>
              <a:defRPr>
                <a:solidFill>
                  <a:schemeClr val="tx1"/>
                </a:solidFill>
                <a:latin typeface="Arial" panose="020B0604020202020204" pitchFamily="34" charset="0"/>
                <a:ea typeface="Microsoft YaHei" panose="020B0503020204020204" pitchFamily="34" charset="-122"/>
              </a:defRPr>
            </a:lvl1pPr>
            <a:lvl2pPr eaLnBrk="0">
              <a:tabLst>
                <a:tab pos="449263" algn="l"/>
                <a:tab pos="898525" algn="l"/>
                <a:tab pos="1347788" algn="l"/>
                <a:tab pos="1797050" algn="l"/>
              </a:tabLst>
              <a:defRPr>
                <a:solidFill>
                  <a:schemeClr val="tx1"/>
                </a:solidFill>
                <a:latin typeface="Arial" panose="020B0604020202020204" pitchFamily="34" charset="0"/>
                <a:ea typeface="Microsoft YaHei" panose="020B0503020204020204" pitchFamily="34" charset="-122"/>
              </a:defRPr>
            </a:lvl2pPr>
            <a:lvl3pPr eaLnBrk="0">
              <a:tabLst>
                <a:tab pos="449263" algn="l"/>
                <a:tab pos="898525" algn="l"/>
                <a:tab pos="1347788" algn="l"/>
                <a:tab pos="1797050" algn="l"/>
              </a:tabLst>
              <a:defRPr>
                <a:solidFill>
                  <a:schemeClr val="tx1"/>
                </a:solidFill>
                <a:latin typeface="Arial" panose="020B0604020202020204" pitchFamily="34" charset="0"/>
                <a:ea typeface="Microsoft YaHei" panose="020B0503020204020204" pitchFamily="34" charset="-122"/>
              </a:defRPr>
            </a:lvl3pPr>
            <a:lvl4pPr eaLnBrk="0">
              <a:tabLst>
                <a:tab pos="449263" algn="l"/>
                <a:tab pos="898525" algn="l"/>
                <a:tab pos="1347788" algn="l"/>
                <a:tab pos="1797050" algn="l"/>
              </a:tabLst>
              <a:defRPr>
                <a:solidFill>
                  <a:schemeClr val="tx1"/>
                </a:solidFill>
                <a:latin typeface="Arial" panose="020B0604020202020204" pitchFamily="34" charset="0"/>
                <a:ea typeface="Microsoft YaHei" panose="020B0503020204020204" pitchFamily="34" charset="-122"/>
              </a:defRPr>
            </a:lvl4pPr>
            <a:lvl5pPr eaLnBrk="0">
              <a:tabLst>
                <a:tab pos="449263" algn="l"/>
                <a:tab pos="898525" algn="l"/>
                <a:tab pos="1347788" algn="l"/>
                <a:tab pos="1797050" algn="l"/>
              </a:tabLst>
              <a:defRPr>
                <a:solidFill>
                  <a:schemeClr val="tx1"/>
                </a:solidFill>
                <a:latin typeface="Arial" panose="020B0604020202020204" pitchFamily="34" charset="0"/>
                <a:ea typeface="Microsoft YaHei" panose="020B0503020204020204" pitchFamily="34" charset="-122"/>
              </a:defRPr>
            </a:lvl5pPr>
            <a:lvl6pPr marL="2514600" indent="-228600" defTabSz="449263" eaLnBrk="0" fontAlgn="base" hangingPunct="0">
              <a:lnSpc>
                <a:spcPct val="93000"/>
              </a:lnSpc>
              <a:spcBef>
                <a:spcPts val="13"/>
              </a:spcBef>
              <a:spcAft>
                <a:spcPts val="13"/>
              </a:spcAft>
              <a:buClr>
                <a:srgbClr val="000000"/>
              </a:buClr>
              <a:buSzPct val="100000"/>
              <a:buFont typeface="Times New Roman" panose="02020603050405020304" pitchFamily="18" charset="0"/>
              <a:tabLst>
                <a:tab pos="449263" algn="l"/>
                <a:tab pos="898525" algn="l"/>
                <a:tab pos="1347788" algn="l"/>
                <a:tab pos="1797050" algn="l"/>
              </a:tabLst>
              <a:defRPr>
                <a:solidFill>
                  <a:schemeClr val="tx1"/>
                </a:solidFill>
                <a:latin typeface="Arial" panose="020B0604020202020204" pitchFamily="34" charset="0"/>
                <a:ea typeface="Microsoft YaHei" panose="020B0503020204020204" pitchFamily="34" charset="-122"/>
              </a:defRPr>
            </a:lvl6pPr>
            <a:lvl7pPr marL="2971800" indent="-228600" defTabSz="449263" eaLnBrk="0" fontAlgn="base" hangingPunct="0">
              <a:lnSpc>
                <a:spcPct val="93000"/>
              </a:lnSpc>
              <a:spcBef>
                <a:spcPts val="13"/>
              </a:spcBef>
              <a:spcAft>
                <a:spcPts val="13"/>
              </a:spcAft>
              <a:buClr>
                <a:srgbClr val="000000"/>
              </a:buClr>
              <a:buSzPct val="100000"/>
              <a:buFont typeface="Times New Roman" panose="02020603050405020304" pitchFamily="18" charset="0"/>
              <a:tabLst>
                <a:tab pos="449263" algn="l"/>
                <a:tab pos="898525" algn="l"/>
                <a:tab pos="1347788" algn="l"/>
                <a:tab pos="1797050" algn="l"/>
              </a:tabLst>
              <a:defRPr>
                <a:solidFill>
                  <a:schemeClr val="tx1"/>
                </a:solidFill>
                <a:latin typeface="Arial" panose="020B0604020202020204" pitchFamily="34" charset="0"/>
                <a:ea typeface="Microsoft YaHei" panose="020B0503020204020204" pitchFamily="34" charset="-122"/>
              </a:defRPr>
            </a:lvl7pPr>
            <a:lvl8pPr marL="3429000" indent="-228600" defTabSz="449263" eaLnBrk="0" fontAlgn="base" hangingPunct="0">
              <a:lnSpc>
                <a:spcPct val="93000"/>
              </a:lnSpc>
              <a:spcBef>
                <a:spcPts val="13"/>
              </a:spcBef>
              <a:spcAft>
                <a:spcPts val="13"/>
              </a:spcAft>
              <a:buClr>
                <a:srgbClr val="000000"/>
              </a:buClr>
              <a:buSzPct val="100000"/>
              <a:buFont typeface="Times New Roman" panose="02020603050405020304" pitchFamily="18" charset="0"/>
              <a:tabLst>
                <a:tab pos="449263" algn="l"/>
                <a:tab pos="898525" algn="l"/>
                <a:tab pos="1347788" algn="l"/>
                <a:tab pos="1797050" algn="l"/>
              </a:tabLst>
              <a:defRPr>
                <a:solidFill>
                  <a:schemeClr val="tx1"/>
                </a:solidFill>
                <a:latin typeface="Arial" panose="020B0604020202020204" pitchFamily="34" charset="0"/>
                <a:ea typeface="Microsoft YaHei" panose="020B0503020204020204" pitchFamily="34" charset="-122"/>
              </a:defRPr>
            </a:lvl8pPr>
            <a:lvl9pPr marL="3886200" indent="-228600" defTabSz="449263" eaLnBrk="0" fontAlgn="base" hangingPunct="0">
              <a:lnSpc>
                <a:spcPct val="93000"/>
              </a:lnSpc>
              <a:spcBef>
                <a:spcPts val="13"/>
              </a:spcBef>
              <a:spcAft>
                <a:spcPts val="13"/>
              </a:spcAft>
              <a:buClr>
                <a:srgbClr val="000000"/>
              </a:buClr>
              <a:buSzPct val="100000"/>
              <a:buFont typeface="Times New Roman" panose="02020603050405020304" pitchFamily="18" charset="0"/>
              <a:tabLst>
                <a:tab pos="449263" algn="l"/>
                <a:tab pos="898525" algn="l"/>
                <a:tab pos="1347788" algn="l"/>
                <a:tab pos="1797050" algn="l"/>
              </a:tabLst>
              <a:defRPr>
                <a:solidFill>
                  <a:schemeClr val="tx1"/>
                </a:solidFill>
                <a:latin typeface="Arial" panose="020B0604020202020204" pitchFamily="34" charset="0"/>
                <a:ea typeface="Microsoft YaHei" panose="020B0503020204020204" pitchFamily="34" charset="-122"/>
              </a:defRPr>
            </a:lvl9pPr>
          </a:lstStyle>
          <a:p>
            <a:pPr eaLnBrk="1"/>
            <a:fld id="{DE439A9D-7709-4730-B1FF-040B3A7DEC31}" type="slidenum">
              <a:rPr lang="fr-FR" altLang="fr-FR">
                <a:solidFill>
                  <a:srgbClr val="8B8B8B"/>
                </a:solidFill>
                <a:latin typeface="Calibri" panose="020F0502020204030204" pitchFamily="34" charset="0"/>
              </a:rPr>
              <a:t>13</a:t>
            </a:fld>
            <a:endParaRPr lang="fr-FR" altLang="fr-FR">
              <a:solidFill>
                <a:srgbClr val="8B8B8B"/>
              </a:solidFill>
              <a:latin typeface="Calibri" panose="020F0502020204030204" pitchFamily="34" charset="0"/>
            </a:endParaRPr>
          </a:p>
        </p:txBody>
      </p:sp>
      <p:sp>
        <p:nvSpPr>
          <p:cNvPr id="9219" name="Rectangle 1">
            <a:extLst>
              <a:ext uri="{FF2B5EF4-FFF2-40B4-BE49-F238E27FC236}">
                <a16:creationId xmlns:a16="http://schemas.microsoft.com/office/drawing/2014/main" id="{C210CE26-D096-49DE-9EB4-67F1323EBB3F}"/>
              </a:ext>
            </a:extLst>
          </p:cNvPr>
          <p:cNvSpPr>
            <a:spLocks noGrp="1" noChangeArrowheads="1"/>
          </p:cNvSpPr>
          <p:nvPr>
            <p:ph type="title"/>
          </p:nvPr>
        </p:nvSpPr>
        <p:spPr>
          <a:xfrm>
            <a:off x="623392" y="44451"/>
            <a:ext cx="11233247" cy="669725"/>
          </a:xfrm>
          <a:solidFill>
            <a:srgbClr val="B7DEE8"/>
          </a:solidFill>
        </p:spPr>
        <p:txBody>
          <a:bodyPr/>
          <a:lstStyle/>
          <a:p>
            <a:pPr algn="ctr" eaLnBrk="1" hangingPunct="1">
              <a:lnSpc>
                <a:spcPct val="100000"/>
              </a:lnSpc>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Lst>
            </a:pPr>
            <a:r>
              <a:rPr lang="fr-FR" altLang="fr-FR" sz="2400" b="1" dirty="0" err="1"/>
              <a:t>Módulo</a:t>
            </a:r>
            <a:r>
              <a:rPr lang="fr-FR" altLang="fr-FR" sz="2400" b="1" dirty="0"/>
              <a:t> 2: </a:t>
            </a:r>
            <a:r>
              <a:rPr lang="fr-FR" altLang="fr-FR" sz="2400" b="1" dirty="0" err="1"/>
              <a:t>Prevención</a:t>
            </a:r>
            <a:r>
              <a:rPr lang="fr-FR" altLang="fr-FR" sz="2400" b="1" dirty="0"/>
              <a:t> de los </a:t>
            </a:r>
            <a:r>
              <a:rPr lang="fr-FR" altLang="fr-FR" sz="2400" b="1" dirty="0" err="1"/>
              <a:t>riesgos</a:t>
            </a:r>
            <a:r>
              <a:rPr lang="fr-FR" altLang="fr-FR" sz="2400" b="1" dirty="0"/>
              <a:t> de los </a:t>
            </a:r>
            <a:r>
              <a:rPr lang="fr-FR" altLang="fr-FR" sz="2400" b="1" dirty="0" err="1"/>
              <a:t>plaguicidas</a:t>
            </a:r>
            <a:r>
              <a:rPr lang="fr-FR" altLang="fr-FR" sz="2400" b="1" dirty="0"/>
              <a:t> - </a:t>
            </a:r>
            <a:r>
              <a:rPr lang="fr-FR" altLang="fr-FR" sz="2400" b="1" dirty="0" err="1"/>
              <a:t>Plaguicidas</a:t>
            </a:r>
            <a:r>
              <a:rPr lang="fr-FR" altLang="fr-FR" sz="2400" b="1" dirty="0"/>
              <a:t>  de typo CMR</a:t>
            </a:r>
          </a:p>
        </p:txBody>
      </p:sp>
      <p:pic>
        <p:nvPicPr>
          <p:cNvPr id="3" name="Image 2">
            <a:extLst>
              <a:ext uri="{FF2B5EF4-FFF2-40B4-BE49-F238E27FC236}">
                <a16:creationId xmlns:a16="http://schemas.microsoft.com/office/drawing/2014/main" id="{EC4168A6-4828-71C1-3074-F47AA780BBC4}"/>
              </a:ext>
            </a:extLst>
          </p:cNvPr>
          <p:cNvPicPr>
            <a:picLocks noChangeAspect="1"/>
          </p:cNvPicPr>
          <p:nvPr/>
        </p:nvPicPr>
        <p:blipFill>
          <a:blip r:embed="rId3"/>
          <a:stretch>
            <a:fillRect/>
          </a:stretch>
        </p:blipFill>
        <p:spPr>
          <a:xfrm>
            <a:off x="479376" y="869369"/>
            <a:ext cx="11377264" cy="5760640"/>
          </a:xfrm>
          <a:prstGeom prst="rect">
            <a:avLst/>
          </a:prstGeom>
        </p:spPr>
      </p:pic>
    </p:spTree>
  </p:cSld>
  <p:clrMapOvr>
    <a:masterClrMapping/>
  </p:clrMapOvr>
  <p:transition spd="slow"/>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91B7EBD-A7E4-CB7B-3C91-FDBF1FF66B90}"/>
              </a:ext>
            </a:extLst>
          </p:cNvPr>
          <p:cNvSpPr>
            <a:spLocks noGrp="1"/>
          </p:cNvSpPr>
          <p:nvPr>
            <p:ph type="title"/>
          </p:nvPr>
        </p:nvSpPr>
        <p:spPr>
          <a:xfrm>
            <a:off x="839416" y="1016732"/>
            <a:ext cx="10970684" cy="4824536"/>
          </a:xfrm>
          <a:solidFill>
            <a:schemeClr val="accent2">
              <a:lumMod val="20000"/>
              <a:lumOff val="80000"/>
            </a:schemeClr>
          </a:solidFill>
        </p:spPr>
        <p:txBody>
          <a:bodyPr/>
          <a:lstStyle/>
          <a:p>
            <a:pPr algn="ctr"/>
            <a:r>
              <a:rPr lang="es-419" sz="2400" b="1" dirty="0"/>
              <a:t>Para profundizar sobre el </a:t>
            </a:r>
            <a:r>
              <a:rPr lang="es-419" sz="2400" b="1"/>
              <a:t>sistema SGA-CLP: </a:t>
            </a:r>
            <a:br>
              <a:rPr lang="es-419" sz="2400" b="1" dirty="0"/>
            </a:br>
            <a:br>
              <a:rPr lang="es-419" sz="2400" b="1" dirty="0"/>
            </a:br>
            <a:r>
              <a:rPr lang="es-419" sz="2000" dirty="0"/>
              <a:t>https://www.arlsura.com/files/2018/Sistema-SGA-ARL.pdf</a:t>
            </a:r>
            <a:br>
              <a:rPr lang="es-419" sz="2000" dirty="0"/>
            </a:br>
            <a:br>
              <a:rPr lang="es-419" sz="2000" dirty="0"/>
            </a:br>
            <a:r>
              <a:rPr lang="es-419" sz="2000" dirty="0"/>
              <a:t>https://quimicos.minambiente.gov.co/wp-content/uploads/2021/06/5.-Guia-de-comunicacion-de-peligros-segun-el-SGA-2017.pdf</a:t>
            </a:r>
            <a:br>
              <a:rPr lang="es-419" sz="2000" dirty="0"/>
            </a:br>
            <a:br>
              <a:rPr lang="es-419" sz="2000" dirty="0"/>
            </a:br>
            <a:r>
              <a:rPr lang="es-419" sz="2000" dirty="0"/>
              <a:t>Lista de frases de peligro del SGA: </a:t>
            </a:r>
            <a:r>
              <a:rPr lang="es-419" sz="2000" b="1" dirty="0"/>
              <a:t>https://studylib.es/doc/6389250/las-frases-h-y-su-significado</a:t>
            </a:r>
            <a:br>
              <a:rPr lang="es-419" sz="2000" b="1" dirty="0"/>
            </a:br>
            <a:br>
              <a:rPr lang="es-419" sz="2000" b="1" dirty="0"/>
            </a:br>
            <a:br>
              <a:rPr lang="es-419" sz="2000" b="1" dirty="0"/>
            </a:br>
            <a:r>
              <a:rPr lang="es-419" sz="2000" b="1" dirty="0"/>
              <a:t>https://www.ilo.org/global/topics/labour-administration-inspection/resources-library/publications/WCMS_871192/lang--es/index.htm</a:t>
            </a:r>
            <a:br>
              <a:rPr lang="es-419" sz="2000" b="1" dirty="0"/>
            </a:br>
            <a:br>
              <a:rPr lang="es-419" sz="2000" b="1" dirty="0"/>
            </a:br>
            <a:r>
              <a:rPr lang="es-419" sz="2000" b="1" dirty="0"/>
              <a:t>https://www.uv.es/fqlabo/docs/seguridad/frases_h_p.pdf</a:t>
            </a:r>
            <a:br>
              <a:rPr lang="es-419" sz="2000" dirty="0"/>
            </a:br>
            <a:br>
              <a:rPr lang="es-419" sz="2000" dirty="0"/>
            </a:br>
            <a:endParaRPr lang="es-419" sz="2000" dirty="0"/>
          </a:p>
        </p:txBody>
      </p:sp>
    </p:spTree>
    <p:extLst>
      <p:ext uri="{BB962C8B-B14F-4D97-AF65-F5344CB8AC3E}">
        <p14:creationId xmlns:p14="http://schemas.microsoft.com/office/powerpoint/2010/main" val="414610317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D50AD968-9F97-FA39-1ABD-5E0EAA937A01}"/>
              </a:ext>
            </a:extLst>
          </p:cNvPr>
          <p:cNvSpPr>
            <a:spLocks noGrp="1"/>
          </p:cNvSpPr>
          <p:nvPr>
            <p:ph type="title"/>
          </p:nvPr>
        </p:nvSpPr>
        <p:spPr>
          <a:xfrm>
            <a:off x="609601" y="116632"/>
            <a:ext cx="10970684" cy="737610"/>
          </a:xfrm>
          <a:solidFill>
            <a:schemeClr val="accent2">
              <a:lumMod val="40000"/>
              <a:lumOff val="60000"/>
            </a:schemeClr>
          </a:solidFill>
        </p:spPr>
        <p:txBody>
          <a:bodyPr/>
          <a:lstStyle/>
          <a:p>
            <a:pPr algn="ctr"/>
            <a:r>
              <a:rPr lang="es-419" altLang="fr-FR" sz="2400" b="1" dirty="0"/>
              <a:t>Módulo 2: Prevención de los riesgos de los plaguicidas - Se debería tener en cuanta los convenios internacionales – Es el caso actualmente en Ecuador ?</a:t>
            </a:r>
            <a:endParaRPr lang="es-419" sz="2400" dirty="0"/>
          </a:p>
        </p:txBody>
      </p:sp>
      <p:sp>
        <p:nvSpPr>
          <p:cNvPr id="3" name="Espace réservé du contenu 2">
            <a:extLst>
              <a:ext uri="{FF2B5EF4-FFF2-40B4-BE49-F238E27FC236}">
                <a16:creationId xmlns:a16="http://schemas.microsoft.com/office/drawing/2014/main" id="{8984BEF6-5091-AB68-3FFF-28161DFC9044}"/>
              </a:ext>
            </a:extLst>
          </p:cNvPr>
          <p:cNvSpPr>
            <a:spLocks noGrp="1"/>
          </p:cNvSpPr>
          <p:nvPr>
            <p:ph idx="1"/>
          </p:nvPr>
        </p:nvSpPr>
        <p:spPr>
          <a:xfrm>
            <a:off x="609601" y="1052736"/>
            <a:ext cx="10970684" cy="5256583"/>
          </a:xfrm>
        </p:spPr>
        <p:txBody>
          <a:bodyPr/>
          <a:lstStyle/>
          <a:p>
            <a:pPr marL="0" indent="17463" algn="l"/>
            <a:r>
              <a:rPr lang="es-ES" sz="2200" b="0" i="0" u="none" strike="noStrike" baseline="0" dirty="0"/>
              <a:t>Se ha establecido un marco mínimo mediante convenios internacionales ampliamente ratificados. Las convenciones son acuerdos internacionales firmados por varios Estados o listas que son científicamente reconocidas y alcanzan consenso. Distinguimos:</a:t>
            </a:r>
          </a:p>
          <a:p>
            <a:pPr algn="l">
              <a:buFont typeface="Wingdings" panose="05000000000000000000" pitchFamily="2" charset="2"/>
              <a:buChar char="Ø"/>
            </a:pPr>
            <a:r>
              <a:rPr lang="es-419" sz="2200" b="0" i="0" u="none" strike="noStrike" baseline="0" dirty="0"/>
              <a:t>El </a:t>
            </a:r>
            <a:r>
              <a:rPr lang="es-419" sz="2200" b="1" i="0" u="none" strike="noStrike" baseline="0" dirty="0"/>
              <a:t>Convenio de </a:t>
            </a:r>
            <a:r>
              <a:rPr lang="es-419" sz="2200" b="1" i="0" u="none" strike="noStrike" baseline="0" dirty="0" err="1"/>
              <a:t>Stockholm</a:t>
            </a:r>
            <a:r>
              <a:rPr lang="es-419" sz="2200" b="1" i="0" u="none" strike="noStrike" baseline="0" dirty="0"/>
              <a:t> </a:t>
            </a:r>
            <a:r>
              <a:rPr lang="es-419" sz="2200" b="0" i="0" u="none" strike="noStrike" baseline="0" dirty="0"/>
              <a:t>: la lista de COP (Contaminantes Orgánicos Persistentes) que data de 2006.</a:t>
            </a:r>
          </a:p>
          <a:p>
            <a:pPr algn="l">
              <a:buFont typeface="Wingdings" panose="05000000000000000000" pitchFamily="2" charset="2"/>
              <a:buChar char="Ø"/>
            </a:pPr>
            <a:r>
              <a:rPr lang="es-419" sz="2200" b="0" i="0" u="none" strike="noStrike" baseline="0" dirty="0"/>
              <a:t>El </a:t>
            </a:r>
            <a:r>
              <a:rPr lang="es-419" sz="2200" b="1" i="0" u="none" strike="noStrike" baseline="0" dirty="0"/>
              <a:t>Convenio de Rotterdam</a:t>
            </a:r>
            <a:r>
              <a:rPr lang="es-419" sz="2200" b="0" i="0" u="none" strike="noStrike" baseline="0" dirty="0"/>
              <a:t>: la lista PIC (Consentimiento fundamentado previo) que data de </a:t>
            </a:r>
            <a:r>
              <a:rPr lang="es-ES" sz="2200" b="0" i="0" u="none" strike="noStrike" baseline="0" dirty="0"/>
              <a:t>2004 e iniciada por el Programa de las Naciones Unidas para el Medio Ambiente esta luego actualizada.</a:t>
            </a:r>
          </a:p>
          <a:p>
            <a:pPr algn="l">
              <a:buFont typeface="Wingdings" panose="05000000000000000000" pitchFamily="2" charset="2"/>
              <a:buChar char="Ø"/>
            </a:pPr>
            <a:r>
              <a:rPr lang="es-ES" sz="2200" b="0" i="0" u="none" strike="noStrike" baseline="0" dirty="0"/>
              <a:t>El Protocolo de Montreal, que data de 1987 para la protección de la capa de ozono.</a:t>
            </a:r>
          </a:p>
          <a:p>
            <a:pPr algn="l">
              <a:buFont typeface="Wingdings" panose="05000000000000000000" pitchFamily="2" charset="2"/>
              <a:buChar char="Ø"/>
            </a:pPr>
            <a:r>
              <a:rPr lang="es-ES" sz="2200" b="0" i="0" u="none" strike="noStrike" baseline="0" dirty="0"/>
              <a:t>La </a:t>
            </a:r>
            <a:r>
              <a:rPr lang="es-ES" sz="2200" b="1" i="0" u="none" strike="noStrike" baseline="0" dirty="0"/>
              <a:t>lista PAN</a:t>
            </a:r>
            <a:r>
              <a:rPr lang="es-ES" sz="2200" b="0" i="0" u="none" strike="noStrike" baseline="0" dirty="0"/>
              <a:t> (Red de Acción de Plaguicidas) 12, que data de 2011, incluye la lista de las 18 moléculas más peligrosas utilizadas en la agricultura.</a:t>
            </a:r>
          </a:p>
          <a:p>
            <a:pPr>
              <a:buFont typeface="Wingdings" panose="05000000000000000000" pitchFamily="2" charset="2"/>
              <a:buChar char="Ø"/>
            </a:pPr>
            <a:r>
              <a:rPr lang="es-419" sz="2200" dirty="0"/>
              <a:t>Las </a:t>
            </a:r>
            <a:r>
              <a:rPr lang="es-419" sz="2200" b="1" dirty="0"/>
              <a:t>listas WHO 1a y WHO 1b</a:t>
            </a:r>
            <a:r>
              <a:rPr lang="es-419" sz="2200" dirty="0"/>
              <a:t>: estas dos listas clasifican moléculas </a:t>
            </a:r>
            <a:r>
              <a:rPr lang="es-419" sz="2200" b="1" dirty="0"/>
              <a:t>extremadamente peligrosas </a:t>
            </a:r>
            <a:r>
              <a:rPr lang="es-ES" sz="2200" b="1" dirty="0"/>
              <a:t>(1a) </a:t>
            </a:r>
            <a:r>
              <a:rPr lang="es-ES" sz="2200" dirty="0"/>
              <a:t>y </a:t>
            </a:r>
            <a:r>
              <a:rPr lang="es-ES" sz="2200" b="1" dirty="0"/>
              <a:t>altamente peligrosas (1b) </a:t>
            </a:r>
            <a:r>
              <a:rPr lang="es-ES" sz="2200" dirty="0"/>
              <a:t>para la salud </a:t>
            </a:r>
            <a:r>
              <a:rPr lang="es-ES" sz="2200" i="1" dirty="0"/>
              <a:t>(el </a:t>
            </a:r>
            <a:r>
              <a:rPr lang="es-ES" sz="2200" i="1" dirty="0" err="1"/>
              <a:t>paraquat</a:t>
            </a:r>
            <a:r>
              <a:rPr lang="es-ES" sz="2200" i="1" dirty="0"/>
              <a:t> esta clasificado 1b)</a:t>
            </a:r>
            <a:endParaRPr lang="es-ES" sz="2200" b="0" i="1" u="none" strike="noStrike" baseline="0" dirty="0"/>
          </a:p>
          <a:p>
            <a:pPr algn="l"/>
            <a:r>
              <a:rPr lang="es-ES" sz="1800" b="0" i="0" u="none" strike="noStrike" baseline="0" dirty="0">
                <a:latin typeface="Geomanist"/>
              </a:rPr>
              <a:t>.</a:t>
            </a:r>
            <a:endParaRPr lang="es-ES" sz="2400" b="0" i="0" u="none" strike="noStrike" baseline="0" dirty="0"/>
          </a:p>
          <a:p>
            <a:pPr algn="l"/>
            <a:endParaRPr lang="es-419" sz="2400" dirty="0"/>
          </a:p>
        </p:txBody>
      </p:sp>
    </p:spTree>
    <p:extLst>
      <p:ext uri="{BB962C8B-B14F-4D97-AF65-F5344CB8AC3E}">
        <p14:creationId xmlns:p14="http://schemas.microsoft.com/office/powerpoint/2010/main" val="350090626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u numéro de diapositive 5">
            <a:extLst>
              <a:ext uri="{FF2B5EF4-FFF2-40B4-BE49-F238E27FC236}">
                <a16:creationId xmlns:a16="http://schemas.microsoft.com/office/drawing/2014/main" id="{AA8EA1A6-48EE-42CB-AF13-69681987162E}"/>
              </a:ext>
            </a:extLst>
          </p:cNvPr>
          <p:cNvSpPr>
            <a:spLocks noGrp="1"/>
          </p:cNvSpPr>
          <p:nvPr>
            <p:ph type="sldNum" sz="quarter" idx="12"/>
          </p:nvPr>
        </p:nvSpPr>
        <p:spPr/>
        <p:txBody>
          <a:bodyPr/>
          <a:lstStyle>
            <a:lvl1pPr eaLnBrk="0">
              <a:tabLst>
                <a:tab pos="449263" algn="l"/>
                <a:tab pos="898525" algn="l"/>
                <a:tab pos="1347788" algn="l"/>
                <a:tab pos="1797050" algn="l"/>
              </a:tabLst>
              <a:defRPr>
                <a:solidFill>
                  <a:schemeClr val="tx1"/>
                </a:solidFill>
                <a:latin typeface="Arial" panose="020B0604020202020204" pitchFamily="34" charset="0"/>
                <a:ea typeface="Microsoft YaHei" panose="020B0503020204020204" pitchFamily="34" charset="-122"/>
              </a:defRPr>
            </a:lvl1pPr>
            <a:lvl2pPr eaLnBrk="0">
              <a:tabLst>
                <a:tab pos="449263" algn="l"/>
                <a:tab pos="898525" algn="l"/>
                <a:tab pos="1347788" algn="l"/>
                <a:tab pos="1797050" algn="l"/>
              </a:tabLst>
              <a:defRPr>
                <a:solidFill>
                  <a:schemeClr val="tx1"/>
                </a:solidFill>
                <a:latin typeface="Arial" panose="020B0604020202020204" pitchFamily="34" charset="0"/>
                <a:ea typeface="Microsoft YaHei" panose="020B0503020204020204" pitchFamily="34" charset="-122"/>
              </a:defRPr>
            </a:lvl2pPr>
            <a:lvl3pPr eaLnBrk="0">
              <a:tabLst>
                <a:tab pos="449263" algn="l"/>
                <a:tab pos="898525" algn="l"/>
                <a:tab pos="1347788" algn="l"/>
                <a:tab pos="1797050" algn="l"/>
              </a:tabLst>
              <a:defRPr>
                <a:solidFill>
                  <a:schemeClr val="tx1"/>
                </a:solidFill>
                <a:latin typeface="Arial" panose="020B0604020202020204" pitchFamily="34" charset="0"/>
                <a:ea typeface="Microsoft YaHei" panose="020B0503020204020204" pitchFamily="34" charset="-122"/>
              </a:defRPr>
            </a:lvl3pPr>
            <a:lvl4pPr eaLnBrk="0">
              <a:tabLst>
                <a:tab pos="449263" algn="l"/>
                <a:tab pos="898525" algn="l"/>
                <a:tab pos="1347788" algn="l"/>
                <a:tab pos="1797050" algn="l"/>
              </a:tabLst>
              <a:defRPr>
                <a:solidFill>
                  <a:schemeClr val="tx1"/>
                </a:solidFill>
                <a:latin typeface="Arial" panose="020B0604020202020204" pitchFamily="34" charset="0"/>
                <a:ea typeface="Microsoft YaHei" panose="020B0503020204020204" pitchFamily="34" charset="-122"/>
              </a:defRPr>
            </a:lvl4pPr>
            <a:lvl5pPr eaLnBrk="0">
              <a:tabLst>
                <a:tab pos="449263" algn="l"/>
                <a:tab pos="898525" algn="l"/>
                <a:tab pos="1347788" algn="l"/>
                <a:tab pos="1797050" algn="l"/>
              </a:tabLst>
              <a:defRPr>
                <a:solidFill>
                  <a:schemeClr val="tx1"/>
                </a:solidFill>
                <a:latin typeface="Arial" panose="020B0604020202020204" pitchFamily="34" charset="0"/>
                <a:ea typeface="Microsoft YaHei" panose="020B0503020204020204" pitchFamily="34" charset="-122"/>
              </a:defRPr>
            </a:lvl5pPr>
            <a:lvl6pPr marL="2514600" indent="-228600" defTabSz="449263" eaLnBrk="0" fontAlgn="base" hangingPunct="0">
              <a:lnSpc>
                <a:spcPct val="93000"/>
              </a:lnSpc>
              <a:spcBef>
                <a:spcPts val="13"/>
              </a:spcBef>
              <a:spcAft>
                <a:spcPts val="13"/>
              </a:spcAft>
              <a:buClr>
                <a:srgbClr val="000000"/>
              </a:buClr>
              <a:buSzPct val="100000"/>
              <a:buFont typeface="Times New Roman" panose="02020603050405020304" pitchFamily="18" charset="0"/>
              <a:tabLst>
                <a:tab pos="449263" algn="l"/>
                <a:tab pos="898525" algn="l"/>
                <a:tab pos="1347788" algn="l"/>
                <a:tab pos="1797050" algn="l"/>
              </a:tabLst>
              <a:defRPr>
                <a:solidFill>
                  <a:schemeClr val="tx1"/>
                </a:solidFill>
                <a:latin typeface="Arial" panose="020B0604020202020204" pitchFamily="34" charset="0"/>
                <a:ea typeface="Microsoft YaHei" panose="020B0503020204020204" pitchFamily="34" charset="-122"/>
              </a:defRPr>
            </a:lvl6pPr>
            <a:lvl7pPr marL="2971800" indent="-228600" defTabSz="449263" eaLnBrk="0" fontAlgn="base" hangingPunct="0">
              <a:lnSpc>
                <a:spcPct val="93000"/>
              </a:lnSpc>
              <a:spcBef>
                <a:spcPts val="13"/>
              </a:spcBef>
              <a:spcAft>
                <a:spcPts val="13"/>
              </a:spcAft>
              <a:buClr>
                <a:srgbClr val="000000"/>
              </a:buClr>
              <a:buSzPct val="100000"/>
              <a:buFont typeface="Times New Roman" panose="02020603050405020304" pitchFamily="18" charset="0"/>
              <a:tabLst>
                <a:tab pos="449263" algn="l"/>
                <a:tab pos="898525" algn="l"/>
                <a:tab pos="1347788" algn="l"/>
                <a:tab pos="1797050" algn="l"/>
              </a:tabLst>
              <a:defRPr>
                <a:solidFill>
                  <a:schemeClr val="tx1"/>
                </a:solidFill>
                <a:latin typeface="Arial" panose="020B0604020202020204" pitchFamily="34" charset="0"/>
                <a:ea typeface="Microsoft YaHei" panose="020B0503020204020204" pitchFamily="34" charset="-122"/>
              </a:defRPr>
            </a:lvl7pPr>
            <a:lvl8pPr marL="3429000" indent="-228600" defTabSz="449263" eaLnBrk="0" fontAlgn="base" hangingPunct="0">
              <a:lnSpc>
                <a:spcPct val="93000"/>
              </a:lnSpc>
              <a:spcBef>
                <a:spcPts val="13"/>
              </a:spcBef>
              <a:spcAft>
                <a:spcPts val="13"/>
              </a:spcAft>
              <a:buClr>
                <a:srgbClr val="000000"/>
              </a:buClr>
              <a:buSzPct val="100000"/>
              <a:buFont typeface="Times New Roman" panose="02020603050405020304" pitchFamily="18" charset="0"/>
              <a:tabLst>
                <a:tab pos="449263" algn="l"/>
                <a:tab pos="898525" algn="l"/>
                <a:tab pos="1347788" algn="l"/>
                <a:tab pos="1797050" algn="l"/>
              </a:tabLst>
              <a:defRPr>
                <a:solidFill>
                  <a:schemeClr val="tx1"/>
                </a:solidFill>
                <a:latin typeface="Arial" panose="020B0604020202020204" pitchFamily="34" charset="0"/>
                <a:ea typeface="Microsoft YaHei" panose="020B0503020204020204" pitchFamily="34" charset="-122"/>
              </a:defRPr>
            </a:lvl8pPr>
            <a:lvl9pPr marL="3886200" indent="-228600" defTabSz="449263" eaLnBrk="0" fontAlgn="base" hangingPunct="0">
              <a:lnSpc>
                <a:spcPct val="93000"/>
              </a:lnSpc>
              <a:spcBef>
                <a:spcPts val="13"/>
              </a:spcBef>
              <a:spcAft>
                <a:spcPts val="13"/>
              </a:spcAft>
              <a:buClr>
                <a:srgbClr val="000000"/>
              </a:buClr>
              <a:buSzPct val="100000"/>
              <a:buFont typeface="Times New Roman" panose="02020603050405020304" pitchFamily="18" charset="0"/>
              <a:tabLst>
                <a:tab pos="449263" algn="l"/>
                <a:tab pos="898525" algn="l"/>
                <a:tab pos="1347788" algn="l"/>
                <a:tab pos="1797050" algn="l"/>
              </a:tabLst>
              <a:defRPr>
                <a:solidFill>
                  <a:schemeClr val="tx1"/>
                </a:solidFill>
                <a:latin typeface="Arial" panose="020B0604020202020204" pitchFamily="34" charset="0"/>
                <a:ea typeface="Microsoft YaHei" panose="020B0503020204020204" pitchFamily="34" charset="-122"/>
              </a:defRPr>
            </a:lvl9pPr>
          </a:lstStyle>
          <a:p>
            <a:pPr eaLnBrk="1"/>
            <a:fld id="{9E0191E9-F6D9-42B6-AB21-7197ED0CAF65}" type="slidenum">
              <a:rPr lang="fr-FR" altLang="fr-FR">
                <a:solidFill>
                  <a:srgbClr val="8B8B8B"/>
                </a:solidFill>
                <a:latin typeface="Calibri" panose="020F0502020204030204" pitchFamily="34" charset="0"/>
              </a:rPr>
              <a:t>16</a:t>
            </a:fld>
            <a:endParaRPr lang="fr-FR" altLang="fr-FR">
              <a:solidFill>
                <a:srgbClr val="8B8B8B"/>
              </a:solidFill>
              <a:latin typeface="Calibri" panose="020F0502020204030204" pitchFamily="34" charset="0"/>
            </a:endParaRPr>
          </a:p>
        </p:txBody>
      </p:sp>
      <p:sp>
        <p:nvSpPr>
          <p:cNvPr id="12291" name="Rectangle 1">
            <a:extLst>
              <a:ext uri="{FF2B5EF4-FFF2-40B4-BE49-F238E27FC236}">
                <a16:creationId xmlns:a16="http://schemas.microsoft.com/office/drawing/2014/main" id="{49739F1F-9171-425D-8F3E-A9FD0043D4F8}"/>
              </a:ext>
            </a:extLst>
          </p:cNvPr>
          <p:cNvSpPr>
            <a:spLocks noGrp="1" noChangeArrowheads="1"/>
          </p:cNvSpPr>
          <p:nvPr>
            <p:ph type="title"/>
          </p:nvPr>
        </p:nvSpPr>
        <p:spPr>
          <a:xfrm>
            <a:off x="335360" y="44451"/>
            <a:ext cx="11593288" cy="431799"/>
          </a:xfrm>
          <a:solidFill>
            <a:srgbClr val="B7DEE8"/>
          </a:solidFill>
        </p:spPr>
        <p:txBody>
          <a:bodyPr/>
          <a:lstStyle/>
          <a:p>
            <a:pPr algn="ctr" eaLnBrk="1" hangingPunct="1">
              <a:lnSpc>
                <a:spcPct val="100000"/>
              </a:lnSpc>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Lst>
            </a:pPr>
            <a:r>
              <a:rPr lang="es-419" altLang="fr-FR" sz="2000" b="1" dirty="0"/>
              <a:t>Módulo 2: Prevención de los riesgos de los plaguicidas - Vías de penetración de los plaguicidas  </a:t>
            </a:r>
          </a:p>
        </p:txBody>
      </p:sp>
      <p:sp>
        <p:nvSpPr>
          <p:cNvPr id="12292" name="Text Box 2">
            <a:extLst>
              <a:ext uri="{FF2B5EF4-FFF2-40B4-BE49-F238E27FC236}">
                <a16:creationId xmlns:a16="http://schemas.microsoft.com/office/drawing/2014/main" id="{AE016411-BFF6-4C2F-8860-A0E8C0AA2DFC}"/>
              </a:ext>
            </a:extLst>
          </p:cNvPr>
          <p:cNvSpPr txBox="1">
            <a:spLocks noChangeArrowheads="1"/>
          </p:cNvSpPr>
          <p:nvPr/>
        </p:nvSpPr>
        <p:spPr bwMode="auto">
          <a:xfrm>
            <a:off x="335360" y="692696"/>
            <a:ext cx="11449272" cy="597639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eaLnBrk="0">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Lst>
              <a:defRPr>
                <a:solidFill>
                  <a:schemeClr val="tx1"/>
                </a:solidFill>
                <a:latin typeface="Arial" panose="020B0604020202020204" pitchFamily="34" charset="0"/>
                <a:ea typeface="Microsoft YaHei" panose="020B0503020204020204" pitchFamily="34" charset="-122"/>
              </a:defRPr>
            </a:lvl1pPr>
            <a:lvl2pPr eaLnBrk="0">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Lst>
              <a:defRPr>
                <a:solidFill>
                  <a:schemeClr val="tx1"/>
                </a:solidFill>
                <a:latin typeface="Arial" panose="020B0604020202020204" pitchFamily="34" charset="0"/>
                <a:ea typeface="Microsoft YaHei" panose="020B0503020204020204" pitchFamily="34" charset="-122"/>
              </a:defRPr>
            </a:lvl2pPr>
            <a:lvl3pPr eaLnBrk="0">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Lst>
              <a:defRPr>
                <a:solidFill>
                  <a:schemeClr val="tx1"/>
                </a:solidFill>
                <a:latin typeface="Arial" panose="020B0604020202020204" pitchFamily="34" charset="0"/>
                <a:ea typeface="Microsoft YaHei" panose="020B0503020204020204" pitchFamily="34" charset="-122"/>
              </a:defRPr>
            </a:lvl3pPr>
            <a:lvl4pPr eaLnBrk="0">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Lst>
              <a:defRPr>
                <a:solidFill>
                  <a:schemeClr val="tx1"/>
                </a:solidFill>
                <a:latin typeface="Arial" panose="020B0604020202020204" pitchFamily="34" charset="0"/>
                <a:ea typeface="Microsoft YaHei" panose="020B0503020204020204" pitchFamily="34" charset="-122"/>
              </a:defRPr>
            </a:lvl4pPr>
            <a:lvl5pPr eaLnBrk="0">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Lst>
              <a:defRPr>
                <a:solidFill>
                  <a:schemeClr val="tx1"/>
                </a:solidFill>
                <a:latin typeface="Arial" panose="020B0604020202020204" pitchFamily="34" charset="0"/>
                <a:ea typeface="Microsoft YaHei" panose="020B0503020204020204" pitchFamily="34" charset="-122"/>
              </a:defRPr>
            </a:lvl5pPr>
            <a:lvl6pPr marL="2514600" indent="-228600" defTabSz="449263" eaLnBrk="0" fontAlgn="base" hangingPunct="0">
              <a:lnSpc>
                <a:spcPct val="93000"/>
              </a:lnSpc>
              <a:spcBef>
                <a:spcPts val="13"/>
              </a:spcBef>
              <a:spcAft>
                <a:spcPts val="13"/>
              </a:spcAft>
              <a:buClr>
                <a:srgbClr val="000000"/>
              </a:buClr>
              <a:buSzPct val="100000"/>
              <a:buFont typeface="Times New Roman" panose="02020603050405020304" pitchFamily="18" charset="0"/>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Lst>
              <a:defRPr>
                <a:solidFill>
                  <a:schemeClr val="tx1"/>
                </a:solidFill>
                <a:latin typeface="Arial" panose="020B0604020202020204" pitchFamily="34" charset="0"/>
                <a:ea typeface="Microsoft YaHei" panose="020B0503020204020204" pitchFamily="34" charset="-122"/>
              </a:defRPr>
            </a:lvl6pPr>
            <a:lvl7pPr marL="2971800" indent="-228600" defTabSz="449263" eaLnBrk="0" fontAlgn="base" hangingPunct="0">
              <a:lnSpc>
                <a:spcPct val="93000"/>
              </a:lnSpc>
              <a:spcBef>
                <a:spcPts val="13"/>
              </a:spcBef>
              <a:spcAft>
                <a:spcPts val="13"/>
              </a:spcAft>
              <a:buClr>
                <a:srgbClr val="000000"/>
              </a:buClr>
              <a:buSzPct val="100000"/>
              <a:buFont typeface="Times New Roman" panose="02020603050405020304" pitchFamily="18" charset="0"/>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Lst>
              <a:defRPr>
                <a:solidFill>
                  <a:schemeClr val="tx1"/>
                </a:solidFill>
                <a:latin typeface="Arial" panose="020B0604020202020204" pitchFamily="34" charset="0"/>
                <a:ea typeface="Microsoft YaHei" panose="020B0503020204020204" pitchFamily="34" charset="-122"/>
              </a:defRPr>
            </a:lvl7pPr>
            <a:lvl8pPr marL="3429000" indent="-228600" defTabSz="449263" eaLnBrk="0" fontAlgn="base" hangingPunct="0">
              <a:lnSpc>
                <a:spcPct val="93000"/>
              </a:lnSpc>
              <a:spcBef>
                <a:spcPts val="13"/>
              </a:spcBef>
              <a:spcAft>
                <a:spcPts val="13"/>
              </a:spcAft>
              <a:buClr>
                <a:srgbClr val="000000"/>
              </a:buClr>
              <a:buSzPct val="100000"/>
              <a:buFont typeface="Times New Roman" panose="02020603050405020304" pitchFamily="18" charset="0"/>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Lst>
              <a:defRPr>
                <a:solidFill>
                  <a:schemeClr val="tx1"/>
                </a:solidFill>
                <a:latin typeface="Arial" panose="020B0604020202020204" pitchFamily="34" charset="0"/>
                <a:ea typeface="Microsoft YaHei" panose="020B0503020204020204" pitchFamily="34" charset="-122"/>
              </a:defRPr>
            </a:lvl8pPr>
            <a:lvl9pPr marL="3886200" indent="-228600" defTabSz="449263" eaLnBrk="0" fontAlgn="base" hangingPunct="0">
              <a:lnSpc>
                <a:spcPct val="93000"/>
              </a:lnSpc>
              <a:spcBef>
                <a:spcPts val="13"/>
              </a:spcBef>
              <a:spcAft>
                <a:spcPts val="13"/>
              </a:spcAft>
              <a:buClr>
                <a:srgbClr val="000000"/>
              </a:buClr>
              <a:buSzPct val="100000"/>
              <a:buFont typeface="Times New Roman" panose="02020603050405020304" pitchFamily="18" charset="0"/>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Lst>
              <a:defRPr>
                <a:solidFill>
                  <a:schemeClr val="tx1"/>
                </a:solidFill>
                <a:latin typeface="Arial" panose="020B0604020202020204" pitchFamily="34" charset="0"/>
                <a:ea typeface="Microsoft YaHei" panose="020B0503020204020204" pitchFamily="34" charset="-122"/>
              </a:defRPr>
            </a:lvl9pPr>
          </a:lstStyle>
          <a:p>
            <a:pPr eaLnBrk="1" hangingPunct="1">
              <a:lnSpc>
                <a:spcPct val="100000"/>
              </a:lnSpc>
              <a:spcBef>
                <a:spcPts val="375"/>
              </a:spcBef>
            </a:pPr>
            <a:r>
              <a:rPr lang="es-419" altLang="fr-FR" sz="2000" dirty="0">
                <a:solidFill>
                  <a:srgbClr val="17375E"/>
                </a:solidFill>
                <a:latin typeface="Calibri" panose="020F0502020204030204" pitchFamily="34" charset="0"/>
              </a:rPr>
              <a:t>Tema 2: Comprender las principales </a:t>
            </a:r>
            <a:r>
              <a:rPr lang="es-419" altLang="fr-FR" sz="2000" b="1" dirty="0">
                <a:solidFill>
                  <a:srgbClr val="17375E"/>
                </a:solidFill>
                <a:latin typeface="Calibri" panose="020F0502020204030204" pitchFamily="34" charset="0"/>
              </a:rPr>
              <a:t>vías de penetración de los plaguicidas en los organismos vivos </a:t>
            </a:r>
            <a:r>
              <a:rPr lang="es-419" altLang="fr-FR" sz="2000" dirty="0">
                <a:solidFill>
                  <a:srgbClr val="17375E"/>
                </a:solidFill>
                <a:latin typeface="Calibri" panose="020F0502020204030204" pitchFamily="34" charset="0"/>
              </a:rPr>
              <a:t>y su evolución a lo largo de las cadenas alimentarias. </a:t>
            </a:r>
            <a:r>
              <a:rPr lang="es-419" altLang="fr-FR" sz="2000" b="1" dirty="0">
                <a:solidFill>
                  <a:srgbClr val="17375E"/>
                </a:solidFill>
                <a:latin typeface="Calibri" panose="020F0502020204030204" pitchFamily="34" charset="0"/>
              </a:rPr>
              <a:t>A partir de ahí, deducir las prioridades en materia de protección personal, cómo y dónde se almacenan los productos y cómo se gestionan sus envases.</a:t>
            </a:r>
          </a:p>
          <a:p>
            <a:pPr eaLnBrk="1" hangingPunct="1">
              <a:lnSpc>
                <a:spcPct val="100000"/>
              </a:lnSpc>
              <a:spcBef>
                <a:spcPts val="450"/>
              </a:spcBef>
            </a:pPr>
            <a:endParaRPr lang="fr-FR" altLang="fr-FR" sz="2200" dirty="0">
              <a:solidFill>
                <a:srgbClr val="17375E"/>
              </a:solidFill>
              <a:latin typeface="Calibri" panose="020F0502020204030204" pitchFamily="34" charset="0"/>
            </a:endParaRPr>
          </a:p>
        </p:txBody>
      </p:sp>
      <p:pic>
        <p:nvPicPr>
          <p:cNvPr id="6" name="Image 5">
            <a:extLst>
              <a:ext uri="{FF2B5EF4-FFF2-40B4-BE49-F238E27FC236}">
                <a16:creationId xmlns:a16="http://schemas.microsoft.com/office/drawing/2014/main" id="{BACF8A90-326E-3680-DBE0-5013E00DE897}"/>
              </a:ext>
            </a:extLst>
          </p:cNvPr>
          <p:cNvPicPr>
            <a:picLocks noChangeAspect="1"/>
          </p:cNvPicPr>
          <p:nvPr/>
        </p:nvPicPr>
        <p:blipFill>
          <a:blip r:embed="rId3"/>
          <a:stretch>
            <a:fillRect/>
          </a:stretch>
        </p:blipFill>
        <p:spPr>
          <a:xfrm>
            <a:off x="1776415" y="1844824"/>
            <a:ext cx="8568057" cy="4752528"/>
          </a:xfrm>
          <a:prstGeom prst="rect">
            <a:avLst/>
          </a:prstGeom>
        </p:spPr>
      </p:pic>
    </p:spTree>
  </p:cSld>
  <p:clrMapOvr>
    <a:masterClrMapping/>
  </p:clrMapOvr>
  <p:transition spd="slow"/>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u numéro de diapositive 5">
            <a:extLst>
              <a:ext uri="{FF2B5EF4-FFF2-40B4-BE49-F238E27FC236}">
                <a16:creationId xmlns:a16="http://schemas.microsoft.com/office/drawing/2014/main" id="{F6E63656-451B-4FEA-A1A8-198D1E7C6F64}"/>
              </a:ext>
            </a:extLst>
          </p:cNvPr>
          <p:cNvSpPr>
            <a:spLocks noGrp="1"/>
          </p:cNvSpPr>
          <p:nvPr>
            <p:ph type="sldNum" sz="quarter" idx="12"/>
          </p:nvPr>
        </p:nvSpPr>
        <p:spPr/>
        <p:txBody>
          <a:bodyPr/>
          <a:lstStyle>
            <a:lvl1pPr eaLnBrk="0">
              <a:tabLst>
                <a:tab pos="449263" algn="l"/>
                <a:tab pos="898525" algn="l"/>
                <a:tab pos="1347788" algn="l"/>
                <a:tab pos="1797050" algn="l"/>
              </a:tabLst>
              <a:defRPr>
                <a:solidFill>
                  <a:schemeClr val="tx1"/>
                </a:solidFill>
                <a:latin typeface="Arial" panose="020B0604020202020204" pitchFamily="34" charset="0"/>
                <a:ea typeface="Microsoft YaHei" panose="020B0503020204020204" pitchFamily="34" charset="-122"/>
              </a:defRPr>
            </a:lvl1pPr>
            <a:lvl2pPr eaLnBrk="0">
              <a:tabLst>
                <a:tab pos="449263" algn="l"/>
                <a:tab pos="898525" algn="l"/>
                <a:tab pos="1347788" algn="l"/>
                <a:tab pos="1797050" algn="l"/>
              </a:tabLst>
              <a:defRPr>
                <a:solidFill>
                  <a:schemeClr val="tx1"/>
                </a:solidFill>
                <a:latin typeface="Arial" panose="020B0604020202020204" pitchFamily="34" charset="0"/>
                <a:ea typeface="Microsoft YaHei" panose="020B0503020204020204" pitchFamily="34" charset="-122"/>
              </a:defRPr>
            </a:lvl2pPr>
            <a:lvl3pPr eaLnBrk="0">
              <a:tabLst>
                <a:tab pos="449263" algn="l"/>
                <a:tab pos="898525" algn="l"/>
                <a:tab pos="1347788" algn="l"/>
                <a:tab pos="1797050" algn="l"/>
              </a:tabLst>
              <a:defRPr>
                <a:solidFill>
                  <a:schemeClr val="tx1"/>
                </a:solidFill>
                <a:latin typeface="Arial" panose="020B0604020202020204" pitchFamily="34" charset="0"/>
                <a:ea typeface="Microsoft YaHei" panose="020B0503020204020204" pitchFamily="34" charset="-122"/>
              </a:defRPr>
            </a:lvl3pPr>
            <a:lvl4pPr eaLnBrk="0">
              <a:tabLst>
                <a:tab pos="449263" algn="l"/>
                <a:tab pos="898525" algn="l"/>
                <a:tab pos="1347788" algn="l"/>
                <a:tab pos="1797050" algn="l"/>
              </a:tabLst>
              <a:defRPr>
                <a:solidFill>
                  <a:schemeClr val="tx1"/>
                </a:solidFill>
                <a:latin typeface="Arial" panose="020B0604020202020204" pitchFamily="34" charset="0"/>
                <a:ea typeface="Microsoft YaHei" panose="020B0503020204020204" pitchFamily="34" charset="-122"/>
              </a:defRPr>
            </a:lvl4pPr>
            <a:lvl5pPr eaLnBrk="0">
              <a:tabLst>
                <a:tab pos="449263" algn="l"/>
                <a:tab pos="898525" algn="l"/>
                <a:tab pos="1347788" algn="l"/>
                <a:tab pos="1797050" algn="l"/>
              </a:tabLst>
              <a:defRPr>
                <a:solidFill>
                  <a:schemeClr val="tx1"/>
                </a:solidFill>
                <a:latin typeface="Arial" panose="020B0604020202020204" pitchFamily="34" charset="0"/>
                <a:ea typeface="Microsoft YaHei" panose="020B0503020204020204" pitchFamily="34" charset="-122"/>
              </a:defRPr>
            </a:lvl5pPr>
            <a:lvl6pPr marL="2514600" indent="-228600" defTabSz="449263" eaLnBrk="0" fontAlgn="base" hangingPunct="0">
              <a:lnSpc>
                <a:spcPct val="93000"/>
              </a:lnSpc>
              <a:spcBef>
                <a:spcPts val="13"/>
              </a:spcBef>
              <a:spcAft>
                <a:spcPts val="13"/>
              </a:spcAft>
              <a:buClr>
                <a:srgbClr val="000000"/>
              </a:buClr>
              <a:buSzPct val="100000"/>
              <a:buFont typeface="Times New Roman" panose="02020603050405020304" pitchFamily="18" charset="0"/>
              <a:tabLst>
                <a:tab pos="449263" algn="l"/>
                <a:tab pos="898525" algn="l"/>
                <a:tab pos="1347788" algn="l"/>
                <a:tab pos="1797050" algn="l"/>
              </a:tabLst>
              <a:defRPr>
                <a:solidFill>
                  <a:schemeClr val="tx1"/>
                </a:solidFill>
                <a:latin typeface="Arial" panose="020B0604020202020204" pitchFamily="34" charset="0"/>
                <a:ea typeface="Microsoft YaHei" panose="020B0503020204020204" pitchFamily="34" charset="-122"/>
              </a:defRPr>
            </a:lvl6pPr>
            <a:lvl7pPr marL="2971800" indent="-228600" defTabSz="449263" eaLnBrk="0" fontAlgn="base" hangingPunct="0">
              <a:lnSpc>
                <a:spcPct val="93000"/>
              </a:lnSpc>
              <a:spcBef>
                <a:spcPts val="13"/>
              </a:spcBef>
              <a:spcAft>
                <a:spcPts val="13"/>
              </a:spcAft>
              <a:buClr>
                <a:srgbClr val="000000"/>
              </a:buClr>
              <a:buSzPct val="100000"/>
              <a:buFont typeface="Times New Roman" panose="02020603050405020304" pitchFamily="18" charset="0"/>
              <a:tabLst>
                <a:tab pos="449263" algn="l"/>
                <a:tab pos="898525" algn="l"/>
                <a:tab pos="1347788" algn="l"/>
                <a:tab pos="1797050" algn="l"/>
              </a:tabLst>
              <a:defRPr>
                <a:solidFill>
                  <a:schemeClr val="tx1"/>
                </a:solidFill>
                <a:latin typeface="Arial" panose="020B0604020202020204" pitchFamily="34" charset="0"/>
                <a:ea typeface="Microsoft YaHei" panose="020B0503020204020204" pitchFamily="34" charset="-122"/>
              </a:defRPr>
            </a:lvl7pPr>
            <a:lvl8pPr marL="3429000" indent="-228600" defTabSz="449263" eaLnBrk="0" fontAlgn="base" hangingPunct="0">
              <a:lnSpc>
                <a:spcPct val="93000"/>
              </a:lnSpc>
              <a:spcBef>
                <a:spcPts val="13"/>
              </a:spcBef>
              <a:spcAft>
                <a:spcPts val="13"/>
              </a:spcAft>
              <a:buClr>
                <a:srgbClr val="000000"/>
              </a:buClr>
              <a:buSzPct val="100000"/>
              <a:buFont typeface="Times New Roman" panose="02020603050405020304" pitchFamily="18" charset="0"/>
              <a:tabLst>
                <a:tab pos="449263" algn="l"/>
                <a:tab pos="898525" algn="l"/>
                <a:tab pos="1347788" algn="l"/>
                <a:tab pos="1797050" algn="l"/>
              </a:tabLst>
              <a:defRPr>
                <a:solidFill>
                  <a:schemeClr val="tx1"/>
                </a:solidFill>
                <a:latin typeface="Arial" panose="020B0604020202020204" pitchFamily="34" charset="0"/>
                <a:ea typeface="Microsoft YaHei" panose="020B0503020204020204" pitchFamily="34" charset="-122"/>
              </a:defRPr>
            </a:lvl8pPr>
            <a:lvl9pPr marL="3886200" indent="-228600" defTabSz="449263" eaLnBrk="0" fontAlgn="base" hangingPunct="0">
              <a:lnSpc>
                <a:spcPct val="93000"/>
              </a:lnSpc>
              <a:spcBef>
                <a:spcPts val="13"/>
              </a:spcBef>
              <a:spcAft>
                <a:spcPts val="13"/>
              </a:spcAft>
              <a:buClr>
                <a:srgbClr val="000000"/>
              </a:buClr>
              <a:buSzPct val="100000"/>
              <a:buFont typeface="Times New Roman" panose="02020603050405020304" pitchFamily="18" charset="0"/>
              <a:tabLst>
                <a:tab pos="449263" algn="l"/>
                <a:tab pos="898525" algn="l"/>
                <a:tab pos="1347788" algn="l"/>
                <a:tab pos="1797050" algn="l"/>
              </a:tabLst>
              <a:defRPr>
                <a:solidFill>
                  <a:schemeClr val="tx1"/>
                </a:solidFill>
                <a:latin typeface="Arial" panose="020B0604020202020204" pitchFamily="34" charset="0"/>
                <a:ea typeface="Microsoft YaHei" panose="020B0503020204020204" pitchFamily="34" charset="-122"/>
              </a:defRPr>
            </a:lvl9pPr>
          </a:lstStyle>
          <a:p>
            <a:pPr eaLnBrk="1"/>
            <a:fld id="{AEF75216-7042-4E03-B745-AB4A224A4DF5}" type="slidenum">
              <a:rPr lang="fr-FR" altLang="fr-FR">
                <a:solidFill>
                  <a:srgbClr val="8B8B8B"/>
                </a:solidFill>
                <a:latin typeface="Calibri" panose="020F0502020204030204" pitchFamily="34" charset="0"/>
              </a:rPr>
              <a:t>17</a:t>
            </a:fld>
            <a:endParaRPr lang="fr-FR" altLang="fr-FR">
              <a:solidFill>
                <a:srgbClr val="8B8B8B"/>
              </a:solidFill>
              <a:latin typeface="Calibri" panose="020F0502020204030204" pitchFamily="34" charset="0"/>
            </a:endParaRPr>
          </a:p>
        </p:txBody>
      </p:sp>
      <p:sp>
        <p:nvSpPr>
          <p:cNvPr id="13315" name="Rectangle 1">
            <a:extLst>
              <a:ext uri="{FF2B5EF4-FFF2-40B4-BE49-F238E27FC236}">
                <a16:creationId xmlns:a16="http://schemas.microsoft.com/office/drawing/2014/main" id="{D30EA146-8A1E-4A32-9B94-4417CD4545C6}"/>
              </a:ext>
            </a:extLst>
          </p:cNvPr>
          <p:cNvSpPr>
            <a:spLocks noGrp="1" noChangeArrowheads="1"/>
          </p:cNvSpPr>
          <p:nvPr>
            <p:ph type="title"/>
          </p:nvPr>
        </p:nvSpPr>
        <p:spPr>
          <a:xfrm>
            <a:off x="0" y="44451"/>
            <a:ext cx="12072663" cy="363538"/>
          </a:xfrm>
          <a:solidFill>
            <a:srgbClr val="B7DEE8"/>
          </a:solidFill>
        </p:spPr>
        <p:txBody>
          <a:bodyPr/>
          <a:lstStyle/>
          <a:p>
            <a:pPr algn="ctr" eaLnBrk="1" hangingPunct="1">
              <a:lnSpc>
                <a:spcPct val="100000"/>
              </a:lnSpc>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Lst>
            </a:pPr>
            <a:r>
              <a:rPr lang="fr-FR" altLang="fr-FR" sz="2400" b="1" dirty="0" err="1"/>
              <a:t>Módulo</a:t>
            </a:r>
            <a:r>
              <a:rPr lang="fr-FR" altLang="fr-FR" sz="2400" b="1" dirty="0"/>
              <a:t> 2: </a:t>
            </a:r>
            <a:r>
              <a:rPr lang="fr-FR" altLang="fr-FR" sz="2400" b="1" dirty="0" err="1"/>
              <a:t>Prevención</a:t>
            </a:r>
            <a:r>
              <a:rPr lang="fr-FR" altLang="fr-FR" sz="2400" b="1" dirty="0"/>
              <a:t> </a:t>
            </a:r>
            <a:r>
              <a:rPr lang="fr-FR" altLang="fr-FR" sz="2400" b="1" dirty="0" err="1"/>
              <a:t>del</a:t>
            </a:r>
            <a:r>
              <a:rPr lang="fr-FR" altLang="fr-FR" sz="2400" b="1" dirty="0"/>
              <a:t> </a:t>
            </a:r>
            <a:r>
              <a:rPr lang="fr-FR" altLang="fr-FR" sz="2400" b="1" dirty="0" err="1"/>
              <a:t>riesgo</a:t>
            </a:r>
            <a:r>
              <a:rPr lang="fr-FR" altLang="fr-FR" sz="2400" b="1" dirty="0"/>
              <a:t> de </a:t>
            </a:r>
            <a:r>
              <a:rPr lang="fr-FR" altLang="fr-FR" sz="2400" b="1" dirty="0" err="1"/>
              <a:t>plaguicidas</a:t>
            </a:r>
            <a:r>
              <a:rPr lang="fr-FR" altLang="fr-FR" sz="2400" b="1" dirty="0"/>
              <a:t> - </a:t>
            </a:r>
            <a:r>
              <a:rPr lang="fr-FR" altLang="fr-FR" sz="2400" b="1" dirty="0" err="1"/>
              <a:t>Equipos</a:t>
            </a:r>
            <a:r>
              <a:rPr lang="fr-FR" altLang="fr-FR" sz="2400" b="1" dirty="0"/>
              <a:t> de </a:t>
            </a:r>
            <a:r>
              <a:rPr lang="fr-FR" altLang="fr-FR" sz="2400" b="1" dirty="0" err="1"/>
              <a:t>protección</a:t>
            </a:r>
            <a:r>
              <a:rPr lang="fr-FR" altLang="fr-FR" sz="2400" b="1" dirty="0"/>
              <a:t> </a:t>
            </a:r>
            <a:r>
              <a:rPr lang="fr-FR" altLang="fr-FR" sz="2400" b="1" dirty="0" err="1"/>
              <a:t>individual</a:t>
            </a:r>
            <a:r>
              <a:rPr lang="fr-FR" altLang="fr-FR" sz="2400" b="1" dirty="0"/>
              <a:t> (EPI)</a:t>
            </a:r>
          </a:p>
        </p:txBody>
      </p:sp>
      <p:sp>
        <p:nvSpPr>
          <p:cNvPr id="13316" name="Text Box 2">
            <a:extLst>
              <a:ext uri="{FF2B5EF4-FFF2-40B4-BE49-F238E27FC236}">
                <a16:creationId xmlns:a16="http://schemas.microsoft.com/office/drawing/2014/main" id="{F3AF619F-2CD6-4AB4-8E56-8B37D423F482}"/>
              </a:ext>
            </a:extLst>
          </p:cNvPr>
          <p:cNvSpPr txBox="1">
            <a:spLocks noChangeArrowheads="1"/>
          </p:cNvSpPr>
          <p:nvPr/>
        </p:nvSpPr>
        <p:spPr bwMode="auto">
          <a:xfrm>
            <a:off x="767408" y="548680"/>
            <a:ext cx="10369151" cy="117115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eaLnBrk="0">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Lst>
              <a:defRPr>
                <a:solidFill>
                  <a:schemeClr val="tx1"/>
                </a:solidFill>
                <a:latin typeface="Arial" panose="020B0604020202020204" pitchFamily="34" charset="0"/>
                <a:ea typeface="Microsoft YaHei" panose="020B0503020204020204" pitchFamily="34" charset="-122"/>
              </a:defRPr>
            </a:lvl1pPr>
            <a:lvl2pPr eaLnBrk="0">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Lst>
              <a:defRPr>
                <a:solidFill>
                  <a:schemeClr val="tx1"/>
                </a:solidFill>
                <a:latin typeface="Arial" panose="020B0604020202020204" pitchFamily="34" charset="0"/>
                <a:ea typeface="Microsoft YaHei" panose="020B0503020204020204" pitchFamily="34" charset="-122"/>
              </a:defRPr>
            </a:lvl2pPr>
            <a:lvl3pPr eaLnBrk="0">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Lst>
              <a:defRPr>
                <a:solidFill>
                  <a:schemeClr val="tx1"/>
                </a:solidFill>
                <a:latin typeface="Arial" panose="020B0604020202020204" pitchFamily="34" charset="0"/>
                <a:ea typeface="Microsoft YaHei" panose="020B0503020204020204" pitchFamily="34" charset="-122"/>
              </a:defRPr>
            </a:lvl3pPr>
            <a:lvl4pPr eaLnBrk="0">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Lst>
              <a:defRPr>
                <a:solidFill>
                  <a:schemeClr val="tx1"/>
                </a:solidFill>
                <a:latin typeface="Arial" panose="020B0604020202020204" pitchFamily="34" charset="0"/>
                <a:ea typeface="Microsoft YaHei" panose="020B0503020204020204" pitchFamily="34" charset="-122"/>
              </a:defRPr>
            </a:lvl4pPr>
            <a:lvl5pPr eaLnBrk="0">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Lst>
              <a:defRPr>
                <a:solidFill>
                  <a:schemeClr val="tx1"/>
                </a:solidFill>
                <a:latin typeface="Arial" panose="020B0604020202020204" pitchFamily="34" charset="0"/>
                <a:ea typeface="Microsoft YaHei" panose="020B0503020204020204" pitchFamily="34" charset="-122"/>
              </a:defRPr>
            </a:lvl5pPr>
            <a:lvl6pPr marL="2514600" indent="-228600" defTabSz="449263" eaLnBrk="0" fontAlgn="base" hangingPunct="0">
              <a:lnSpc>
                <a:spcPct val="93000"/>
              </a:lnSpc>
              <a:spcBef>
                <a:spcPts val="13"/>
              </a:spcBef>
              <a:spcAft>
                <a:spcPts val="13"/>
              </a:spcAft>
              <a:buClr>
                <a:srgbClr val="000000"/>
              </a:buClr>
              <a:buSzPct val="100000"/>
              <a:buFont typeface="Times New Roman" panose="02020603050405020304" pitchFamily="18" charset="0"/>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Lst>
              <a:defRPr>
                <a:solidFill>
                  <a:schemeClr val="tx1"/>
                </a:solidFill>
                <a:latin typeface="Arial" panose="020B0604020202020204" pitchFamily="34" charset="0"/>
                <a:ea typeface="Microsoft YaHei" panose="020B0503020204020204" pitchFamily="34" charset="-122"/>
              </a:defRPr>
            </a:lvl6pPr>
            <a:lvl7pPr marL="2971800" indent="-228600" defTabSz="449263" eaLnBrk="0" fontAlgn="base" hangingPunct="0">
              <a:lnSpc>
                <a:spcPct val="93000"/>
              </a:lnSpc>
              <a:spcBef>
                <a:spcPts val="13"/>
              </a:spcBef>
              <a:spcAft>
                <a:spcPts val="13"/>
              </a:spcAft>
              <a:buClr>
                <a:srgbClr val="000000"/>
              </a:buClr>
              <a:buSzPct val="100000"/>
              <a:buFont typeface="Times New Roman" panose="02020603050405020304" pitchFamily="18" charset="0"/>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Lst>
              <a:defRPr>
                <a:solidFill>
                  <a:schemeClr val="tx1"/>
                </a:solidFill>
                <a:latin typeface="Arial" panose="020B0604020202020204" pitchFamily="34" charset="0"/>
                <a:ea typeface="Microsoft YaHei" panose="020B0503020204020204" pitchFamily="34" charset="-122"/>
              </a:defRPr>
            </a:lvl7pPr>
            <a:lvl8pPr marL="3429000" indent="-228600" defTabSz="449263" eaLnBrk="0" fontAlgn="base" hangingPunct="0">
              <a:lnSpc>
                <a:spcPct val="93000"/>
              </a:lnSpc>
              <a:spcBef>
                <a:spcPts val="13"/>
              </a:spcBef>
              <a:spcAft>
                <a:spcPts val="13"/>
              </a:spcAft>
              <a:buClr>
                <a:srgbClr val="000000"/>
              </a:buClr>
              <a:buSzPct val="100000"/>
              <a:buFont typeface="Times New Roman" panose="02020603050405020304" pitchFamily="18" charset="0"/>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Lst>
              <a:defRPr>
                <a:solidFill>
                  <a:schemeClr val="tx1"/>
                </a:solidFill>
                <a:latin typeface="Arial" panose="020B0604020202020204" pitchFamily="34" charset="0"/>
                <a:ea typeface="Microsoft YaHei" panose="020B0503020204020204" pitchFamily="34" charset="-122"/>
              </a:defRPr>
            </a:lvl8pPr>
            <a:lvl9pPr marL="3886200" indent="-228600" defTabSz="449263" eaLnBrk="0" fontAlgn="base" hangingPunct="0">
              <a:lnSpc>
                <a:spcPct val="93000"/>
              </a:lnSpc>
              <a:spcBef>
                <a:spcPts val="13"/>
              </a:spcBef>
              <a:spcAft>
                <a:spcPts val="13"/>
              </a:spcAft>
              <a:buClr>
                <a:srgbClr val="000000"/>
              </a:buClr>
              <a:buSzPct val="100000"/>
              <a:buFont typeface="Times New Roman" panose="02020603050405020304" pitchFamily="18" charset="0"/>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Lst>
              <a:defRPr>
                <a:solidFill>
                  <a:schemeClr val="tx1"/>
                </a:solidFill>
                <a:latin typeface="Arial" panose="020B0604020202020204" pitchFamily="34" charset="0"/>
                <a:ea typeface="Microsoft YaHei" panose="020B0503020204020204" pitchFamily="34" charset="-122"/>
              </a:defRPr>
            </a:lvl9pPr>
          </a:lstStyle>
          <a:p>
            <a:pPr eaLnBrk="1" hangingPunct="1">
              <a:lnSpc>
                <a:spcPct val="100000"/>
              </a:lnSpc>
              <a:spcBef>
                <a:spcPts val="375"/>
              </a:spcBef>
            </a:pPr>
            <a:r>
              <a:rPr lang="es-419" altLang="fr-FR" sz="2000" dirty="0">
                <a:solidFill>
                  <a:srgbClr val="000000"/>
                </a:solidFill>
                <a:latin typeface="Calibri" panose="020F0502020204030204" pitchFamily="34" charset="0"/>
              </a:rPr>
              <a:t>Tema 3: Identificar los </a:t>
            </a:r>
            <a:r>
              <a:rPr lang="es-419" altLang="fr-FR" sz="2000" b="1" dirty="0">
                <a:solidFill>
                  <a:srgbClr val="000000"/>
                </a:solidFill>
                <a:latin typeface="Calibri" panose="020F0502020204030204" pitchFamily="34" charset="0"/>
              </a:rPr>
              <a:t>equipos de protección corporal </a:t>
            </a:r>
            <a:r>
              <a:rPr lang="es-419" altLang="fr-FR" sz="2000" dirty="0">
                <a:solidFill>
                  <a:srgbClr val="000000"/>
                </a:solidFill>
                <a:latin typeface="Calibri" panose="020F0502020204030204" pitchFamily="34" charset="0"/>
              </a:rPr>
              <a:t>disponibles en la región, con sus ventajas, limitaciones e incluso los riesgos que presentan determinados equipos en condiciones agrícolas y tropicales. Identificar formas de facilitar el acceso de los agricultores a determinados equipos.</a:t>
            </a:r>
          </a:p>
        </p:txBody>
      </p:sp>
      <p:pic>
        <p:nvPicPr>
          <p:cNvPr id="3" name="Image 2">
            <a:extLst>
              <a:ext uri="{FF2B5EF4-FFF2-40B4-BE49-F238E27FC236}">
                <a16:creationId xmlns:a16="http://schemas.microsoft.com/office/drawing/2014/main" id="{ACA4CE6B-BCEB-444B-CC45-B8F850FAB293}"/>
              </a:ext>
            </a:extLst>
          </p:cNvPr>
          <p:cNvPicPr>
            <a:picLocks noChangeAspect="1"/>
          </p:cNvPicPr>
          <p:nvPr/>
        </p:nvPicPr>
        <p:blipFill>
          <a:blip r:embed="rId3"/>
          <a:stretch>
            <a:fillRect/>
          </a:stretch>
        </p:blipFill>
        <p:spPr>
          <a:xfrm>
            <a:off x="983432" y="1793995"/>
            <a:ext cx="10153127" cy="4947664"/>
          </a:xfrm>
          <a:prstGeom prst="rect">
            <a:avLst/>
          </a:prstGeom>
        </p:spPr>
      </p:pic>
    </p:spTree>
  </p:cSld>
  <p:clrMapOvr>
    <a:masterClrMapping/>
  </p:clrMapOvr>
  <p:transition spd="slow"/>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1">
            <a:extLst>
              <a:ext uri="{FF2B5EF4-FFF2-40B4-BE49-F238E27FC236}">
                <a16:creationId xmlns:a16="http://schemas.microsoft.com/office/drawing/2014/main" id="{10775658-B6A4-4540-970D-B8BC5DCB8261}"/>
              </a:ext>
            </a:extLst>
          </p:cNvPr>
          <p:cNvSpPr>
            <a:spLocks noGrp="1" noChangeArrowheads="1"/>
          </p:cNvSpPr>
          <p:nvPr>
            <p:ph type="title"/>
          </p:nvPr>
        </p:nvSpPr>
        <p:spPr>
          <a:xfrm>
            <a:off x="1631951" y="44451"/>
            <a:ext cx="8856663" cy="360363"/>
          </a:xfrm>
          <a:solidFill>
            <a:srgbClr val="B7DEE8"/>
          </a:solidFill>
        </p:spPr>
        <p:txBody>
          <a:bodyPr/>
          <a:lstStyle/>
          <a:p>
            <a:pPr algn="ctr" eaLnBrk="1" hangingPunct="1">
              <a:lnSpc>
                <a:spcPct val="100000"/>
              </a:lnSpc>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Lst>
            </a:pPr>
            <a:r>
              <a:rPr lang="es-419" altLang="fr-FR" sz="2000" b="1" dirty="0"/>
              <a:t>Módulo 2: Prevenir los riesgos de los plaguicidas - ¿Protegerse y como?</a:t>
            </a:r>
          </a:p>
        </p:txBody>
      </p:sp>
      <p:pic>
        <p:nvPicPr>
          <p:cNvPr id="14339" name="Picture 2">
            <a:extLst>
              <a:ext uri="{FF2B5EF4-FFF2-40B4-BE49-F238E27FC236}">
                <a16:creationId xmlns:a16="http://schemas.microsoft.com/office/drawing/2014/main" id="{7CC8F681-B45A-4DF8-A3D1-7B317546A47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03389" y="516618"/>
            <a:ext cx="3527425" cy="5399088"/>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14340" name="Picture 3">
            <a:extLst>
              <a:ext uri="{FF2B5EF4-FFF2-40B4-BE49-F238E27FC236}">
                <a16:creationId xmlns:a16="http://schemas.microsoft.com/office/drawing/2014/main" id="{A27EAFFD-0FE3-481E-AD89-792EB036D02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591944" y="581934"/>
            <a:ext cx="4724400" cy="5400675"/>
          </a:xfrm>
          <a:prstGeom prst="rect">
            <a:avLst/>
          </a:prstGeom>
          <a:noFill/>
          <a:ln w="9525">
            <a:solidFill>
              <a:srgbClr val="000000"/>
            </a:solidFill>
            <a:round/>
            <a:headEnd/>
            <a:tailEnd/>
          </a:ln>
          <a:effectLst/>
          <a:extLst>
            <a:ext uri="{909E8E84-426E-40DD-AFC4-6F175D3DCCD1}">
              <a14:hiddenFill xmlns:a14="http://schemas.microsoft.com/office/drawing/2010/main">
                <a:blipFill dpi="0" rotWithShape="0">
                  <a:blip/>
                  <a:srcRect/>
                  <a:stretch>
                    <a:fillRect/>
                  </a:stretch>
                </a:blipFill>
              </a14:hiddenFill>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4341" name="Text Box 4">
            <a:extLst>
              <a:ext uri="{FF2B5EF4-FFF2-40B4-BE49-F238E27FC236}">
                <a16:creationId xmlns:a16="http://schemas.microsoft.com/office/drawing/2014/main" id="{2BF08A2D-939F-4A2F-B4F0-33C8345A4DC9}"/>
              </a:ext>
            </a:extLst>
          </p:cNvPr>
          <p:cNvSpPr txBox="1">
            <a:spLocks noChangeArrowheads="1"/>
          </p:cNvSpPr>
          <p:nvPr/>
        </p:nvSpPr>
        <p:spPr bwMode="auto">
          <a:xfrm>
            <a:off x="8534400" y="6381751"/>
            <a:ext cx="2133600" cy="3651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lvl1pPr eaLnBrk="0">
              <a:tabLst>
                <a:tab pos="449263" algn="l"/>
                <a:tab pos="898525" algn="l"/>
                <a:tab pos="1347788" algn="l"/>
                <a:tab pos="1797050" algn="l"/>
              </a:tabLst>
              <a:defRPr>
                <a:solidFill>
                  <a:schemeClr val="tx1"/>
                </a:solidFill>
                <a:latin typeface="Arial" panose="020B0604020202020204" pitchFamily="34" charset="0"/>
                <a:ea typeface="Microsoft YaHei" panose="020B0503020204020204" pitchFamily="34" charset="-122"/>
              </a:defRPr>
            </a:lvl1pPr>
            <a:lvl2pPr eaLnBrk="0">
              <a:tabLst>
                <a:tab pos="449263" algn="l"/>
                <a:tab pos="898525" algn="l"/>
                <a:tab pos="1347788" algn="l"/>
                <a:tab pos="1797050" algn="l"/>
              </a:tabLst>
              <a:defRPr>
                <a:solidFill>
                  <a:schemeClr val="tx1"/>
                </a:solidFill>
                <a:latin typeface="Arial" panose="020B0604020202020204" pitchFamily="34" charset="0"/>
                <a:ea typeface="Microsoft YaHei" panose="020B0503020204020204" pitchFamily="34" charset="-122"/>
              </a:defRPr>
            </a:lvl2pPr>
            <a:lvl3pPr eaLnBrk="0">
              <a:tabLst>
                <a:tab pos="449263" algn="l"/>
                <a:tab pos="898525" algn="l"/>
                <a:tab pos="1347788" algn="l"/>
                <a:tab pos="1797050" algn="l"/>
              </a:tabLst>
              <a:defRPr>
                <a:solidFill>
                  <a:schemeClr val="tx1"/>
                </a:solidFill>
                <a:latin typeface="Arial" panose="020B0604020202020204" pitchFamily="34" charset="0"/>
                <a:ea typeface="Microsoft YaHei" panose="020B0503020204020204" pitchFamily="34" charset="-122"/>
              </a:defRPr>
            </a:lvl3pPr>
            <a:lvl4pPr eaLnBrk="0">
              <a:tabLst>
                <a:tab pos="449263" algn="l"/>
                <a:tab pos="898525" algn="l"/>
                <a:tab pos="1347788" algn="l"/>
                <a:tab pos="1797050" algn="l"/>
              </a:tabLst>
              <a:defRPr>
                <a:solidFill>
                  <a:schemeClr val="tx1"/>
                </a:solidFill>
                <a:latin typeface="Arial" panose="020B0604020202020204" pitchFamily="34" charset="0"/>
                <a:ea typeface="Microsoft YaHei" panose="020B0503020204020204" pitchFamily="34" charset="-122"/>
              </a:defRPr>
            </a:lvl4pPr>
            <a:lvl5pPr eaLnBrk="0">
              <a:tabLst>
                <a:tab pos="449263" algn="l"/>
                <a:tab pos="898525" algn="l"/>
                <a:tab pos="1347788" algn="l"/>
                <a:tab pos="1797050" algn="l"/>
              </a:tabLst>
              <a:defRPr>
                <a:solidFill>
                  <a:schemeClr val="tx1"/>
                </a:solidFill>
                <a:latin typeface="Arial" panose="020B0604020202020204" pitchFamily="34" charset="0"/>
                <a:ea typeface="Microsoft YaHei" panose="020B0503020204020204" pitchFamily="34" charset="-122"/>
              </a:defRPr>
            </a:lvl5pPr>
            <a:lvl6pPr marL="2514600" indent="-228600" defTabSz="449263" eaLnBrk="0" fontAlgn="base" hangingPunct="0">
              <a:lnSpc>
                <a:spcPct val="93000"/>
              </a:lnSpc>
              <a:spcBef>
                <a:spcPts val="13"/>
              </a:spcBef>
              <a:spcAft>
                <a:spcPts val="13"/>
              </a:spcAft>
              <a:buClr>
                <a:srgbClr val="000000"/>
              </a:buClr>
              <a:buSzPct val="100000"/>
              <a:buFont typeface="Times New Roman" panose="02020603050405020304" pitchFamily="18" charset="0"/>
              <a:tabLst>
                <a:tab pos="449263" algn="l"/>
                <a:tab pos="898525" algn="l"/>
                <a:tab pos="1347788" algn="l"/>
                <a:tab pos="1797050" algn="l"/>
              </a:tabLst>
              <a:defRPr>
                <a:solidFill>
                  <a:schemeClr val="tx1"/>
                </a:solidFill>
                <a:latin typeface="Arial" panose="020B0604020202020204" pitchFamily="34" charset="0"/>
                <a:ea typeface="Microsoft YaHei" panose="020B0503020204020204" pitchFamily="34" charset="-122"/>
              </a:defRPr>
            </a:lvl6pPr>
            <a:lvl7pPr marL="2971800" indent="-228600" defTabSz="449263" eaLnBrk="0" fontAlgn="base" hangingPunct="0">
              <a:lnSpc>
                <a:spcPct val="93000"/>
              </a:lnSpc>
              <a:spcBef>
                <a:spcPts val="13"/>
              </a:spcBef>
              <a:spcAft>
                <a:spcPts val="13"/>
              </a:spcAft>
              <a:buClr>
                <a:srgbClr val="000000"/>
              </a:buClr>
              <a:buSzPct val="100000"/>
              <a:buFont typeface="Times New Roman" panose="02020603050405020304" pitchFamily="18" charset="0"/>
              <a:tabLst>
                <a:tab pos="449263" algn="l"/>
                <a:tab pos="898525" algn="l"/>
                <a:tab pos="1347788" algn="l"/>
                <a:tab pos="1797050" algn="l"/>
              </a:tabLst>
              <a:defRPr>
                <a:solidFill>
                  <a:schemeClr val="tx1"/>
                </a:solidFill>
                <a:latin typeface="Arial" panose="020B0604020202020204" pitchFamily="34" charset="0"/>
                <a:ea typeface="Microsoft YaHei" panose="020B0503020204020204" pitchFamily="34" charset="-122"/>
              </a:defRPr>
            </a:lvl7pPr>
            <a:lvl8pPr marL="3429000" indent="-228600" defTabSz="449263" eaLnBrk="0" fontAlgn="base" hangingPunct="0">
              <a:lnSpc>
                <a:spcPct val="93000"/>
              </a:lnSpc>
              <a:spcBef>
                <a:spcPts val="13"/>
              </a:spcBef>
              <a:spcAft>
                <a:spcPts val="13"/>
              </a:spcAft>
              <a:buClr>
                <a:srgbClr val="000000"/>
              </a:buClr>
              <a:buSzPct val="100000"/>
              <a:buFont typeface="Times New Roman" panose="02020603050405020304" pitchFamily="18" charset="0"/>
              <a:tabLst>
                <a:tab pos="449263" algn="l"/>
                <a:tab pos="898525" algn="l"/>
                <a:tab pos="1347788" algn="l"/>
                <a:tab pos="1797050" algn="l"/>
              </a:tabLst>
              <a:defRPr>
                <a:solidFill>
                  <a:schemeClr val="tx1"/>
                </a:solidFill>
                <a:latin typeface="Arial" panose="020B0604020202020204" pitchFamily="34" charset="0"/>
                <a:ea typeface="Microsoft YaHei" panose="020B0503020204020204" pitchFamily="34" charset="-122"/>
              </a:defRPr>
            </a:lvl8pPr>
            <a:lvl9pPr marL="3886200" indent="-228600" defTabSz="449263" eaLnBrk="0" fontAlgn="base" hangingPunct="0">
              <a:lnSpc>
                <a:spcPct val="93000"/>
              </a:lnSpc>
              <a:spcBef>
                <a:spcPts val="13"/>
              </a:spcBef>
              <a:spcAft>
                <a:spcPts val="13"/>
              </a:spcAft>
              <a:buClr>
                <a:srgbClr val="000000"/>
              </a:buClr>
              <a:buSzPct val="100000"/>
              <a:buFont typeface="Times New Roman" panose="02020603050405020304" pitchFamily="18" charset="0"/>
              <a:tabLst>
                <a:tab pos="449263" algn="l"/>
                <a:tab pos="898525" algn="l"/>
                <a:tab pos="1347788" algn="l"/>
                <a:tab pos="1797050" algn="l"/>
              </a:tabLst>
              <a:defRPr>
                <a:solidFill>
                  <a:schemeClr val="tx1"/>
                </a:solidFill>
                <a:latin typeface="Arial" panose="020B0604020202020204" pitchFamily="34" charset="0"/>
                <a:ea typeface="Microsoft YaHei" panose="020B0503020204020204" pitchFamily="34" charset="-122"/>
              </a:defRPr>
            </a:lvl9pPr>
          </a:lstStyle>
          <a:p>
            <a:pPr algn="r" eaLnBrk="1" hangingPunct="1">
              <a:lnSpc>
                <a:spcPct val="100000"/>
              </a:lnSpc>
            </a:pPr>
            <a:fld id="{13209103-5462-469D-AD55-33F2EBD608CC}" type="slidenum">
              <a:rPr lang="fr-FR" altLang="fr-FR" sz="1200">
                <a:solidFill>
                  <a:srgbClr val="8B8B8B"/>
                </a:solidFill>
                <a:latin typeface="Calibri" panose="020F0502020204030204" pitchFamily="34" charset="0"/>
                <a:cs typeface="Segoe UI" panose="020B0502040204020203" pitchFamily="34" charset="0"/>
              </a:rPr>
              <a:t>18</a:t>
            </a:fld>
            <a:endParaRPr lang="fr-FR" altLang="fr-FR" sz="1200">
              <a:solidFill>
                <a:srgbClr val="8B8B8B"/>
              </a:solidFill>
              <a:latin typeface="Calibri" panose="020F0502020204030204" pitchFamily="34" charset="0"/>
              <a:cs typeface="Segoe UI" panose="020B0502040204020203" pitchFamily="34" charset="0"/>
            </a:endParaRPr>
          </a:p>
        </p:txBody>
      </p:sp>
      <p:sp>
        <p:nvSpPr>
          <p:cNvPr id="14342" name="Rectangle 5">
            <a:extLst>
              <a:ext uri="{FF2B5EF4-FFF2-40B4-BE49-F238E27FC236}">
                <a16:creationId xmlns:a16="http://schemas.microsoft.com/office/drawing/2014/main" id="{D3BDEBF8-23CC-444F-A26D-C6B62B46B731}"/>
              </a:ext>
            </a:extLst>
          </p:cNvPr>
          <p:cNvSpPr>
            <a:spLocks noChangeArrowheads="1"/>
          </p:cNvSpPr>
          <p:nvPr/>
        </p:nvSpPr>
        <p:spPr bwMode="auto">
          <a:xfrm>
            <a:off x="1127448" y="6107117"/>
            <a:ext cx="10467459" cy="706432"/>
          </a:xfrm>
          <a:prstGeom prst="rect">
            <a:avLst/>
          </a:prstGeom>
          <a:solidFill>
            <a:srgbClr val="FDEADA"/>
          </a:solidFill>
          <a:ln w="9525">
            <a:solidFill>
              <a:srgbClr val="4F81BD"/>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5000" rIns="90000" bIns="45000">
            <a:spAutoFit/>
          </a:bodyPr>
          <a:lstStyle>
            <a:lvl1pPr eaLnBrk="0">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Lst>
              <a:defRPr>
                <a:solidFill>
                  <a:schemeClr val="tx1"/>
                </a:solidFill>
                <a:latin typeface="Arial" panose="020B0604020202020204" pitchFamily="34" charset="0"/>
                <a:ea typeface="Microsoft YaHei" panose="020B0503020204020204" pitchFamily="34" charset="-122"/>
              </a:defRPr>
            </a:lvl1pPr>
            <a:lvl2pPr eaLnBrk="0">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Lst>
              <a:defRPr>
                <a:solidFill>
                  <a:schemeClr val="tx1"/>
                </a:solidFill>
                <a:latin typeface="Arial" panose="020B0604020202020204" pitchFamily="34" charset="0"/>
                <a:ea typeface="Microsoft YaHei" panose="020B0503020204020204" pitchFamily="34" charset="-122"/>
              </a:defRPr>
            </a:lvl2pPr>
            <a:lvl3pPr eaLnBrk="0">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Lst>
              <a:defRPr>
                <a:solidFill>
                  <a:schemeClr val="tx1"/>
                </a:solidFill>
                <a:latin typeface="Arial" panose="020B0604020202020204" pitchFamily="34" charset="0"/>
                <a:ea typeface="Microsoft YaHei" panose="020B0503020204020204" pitchFamily="34" charset="-122"/>
              </a:defRPr>
            </a:lvl3pPr>
            <a:lvl4pPr eaLnBrk="0">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Lst>
              <a:defRPr>
                <a:solidFill>
                  <a:schemeClr val="tx1"/>
                </a:solidFill>
                <a:latin typeface="Arial" panose="020B0604020202020204" pitchFamily="34" charset="0"/>
                <a:ea typeface="Microsoft YaHei" panose="020B0503020204020204" pitchFamily="34" charset="-122"/>
              </a:defRPr>
            </a:lvl4pPr>
            <a:lvl5pPr eaLnBrk="0">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Lst>
              <a:defRPr>
                <a:solidFill>
                  <a:schemeClr val="tx1"/>
                </a:solidFill>
                <a:latin typeface="Arial" panose="020B0604020202020204" pitchFamily="34" charset="0"/>
                <a:ea typeface="Microsoft YaHei" panose="020B0503020204020204" pitchFamily="34" charset="-122"/>
              </a:defRPr>
            </a:lvl5pPr>
            <a:lvl6pPr marL="2514600" indent="-228600" defTabSz="449263" eaLnBrk="0" fontAlgn="base" hangingPunct="0">
              <a:lnSpc>
                <a:spcPct val="93000"/>
              </a:lnSpc>
              <a:spcBef>
                <a:spcPts val="13"/>
              </a:spcBef>
              <a:spcAft>
                <a:spcPts val="13"/>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Lst>
              <a:defRPr>
                <a:solidFill>
                  <a:schemeClr val="tx1"/>
                </a:solidFill>
                <a:latin typeface="Arial" panose="020B0604020202020204" pitchFamily="34" charset="0"/>
                <a:ea typeface="Microsoft YaHei" panose="020B0503020204020204" pitchFamily="34" charset="-122"/>
              </a:defRPr>
            </a:lvl6pPr>
            <a:lvl7pPr marL="2971800" indent="-228600" defTabSz="449263" eaLnBrk="0" fontAlgn="base" hangingPunct="0">
              <a:lnSpc>
                <a:spcPct val="93000"/>
              </a:lnSpc>
              <a:spcBef>
                <a:spcPts val="13"/>
              </a:spcBef>
              <a:spcAft>
                <a:spcPts val="13"/>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Lst>
              <a:defRPr>
                <a:solidFill>
                  <a:schemeClr val="tx1"/>
                </a:solidFill>
                <a:latin typeface="Arial" panose="020B0604020202020204" pitchFamily="34" charset="0"/>
                <a:ea typeface="Microsoft YaHei" panose="020B0503020204020204" pitchFamily="34" charset="-122"/>
              </a:defRPr>
            </a:lvl7pPr>
            <a:lvl8pPr marL="3429000" indent="-228600" defTabSz="449263" eaLnBrk="0" fontAlgn="base" hangingPunct="0">
              <a:lnSpc>
                <a:spcPct val="93000"/>
              </a:lnSpc>
              <a:spcBef>
                <a:spcPts val="13"/>
              </a:spcBef>
              <a:spcAft>
                <a:spcPts val="13"/>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Lst>
              <a:defRPr>
                <a:solidFill>
                  <a:schemeClr val="tx1"/>
                </a:solidFill>
                <a:latin typeface="Arial" panose="020B0604020202020204" pitchFamily="34" charset="0"/>
                <a:ea typeface="Microsoft YaHei" panose="020B0503020204020204" pitchFamily="34" charset="-122"/>
              </a:defRPr>
            </a:lvl8pPr>
            <a:lvl9pPr marL="3886200" indent="-228600" defTabSz="449263" eaLnBrk="0" fontAlgn="base" hangingPunct="0">
              <a:lnSpc>
                <a:spcPct val="93000"/>
              </a:lnSpc>
              <a:spcBef>
                <a:spcPts val="13"/>
              </a:spcBef>
              <a:spcAft>
                <a:spcPts val="13"/>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Lst>
              <a:defRPr>
                <a:solidFill>
                  <a:schemeClr val="tx1"/>
                </a:solidFill>
                <a:latin typeface="Arial" panose="020B0604020202020204" pitchFamily="34" charset="0"/>
                <a:ea typeface="Microsoft YaHei" panose="020B0503020204020204" pitchFamily="34" charset="-122"/>
              </a:defRPr>
            </a:lvl9pPr>
          </a:lstStyle>
          <a:p>
            <a:pPr eaLnBrk="1" hangingPunct="1">
              <a:lnSpc>
                <a:spcPct val="100000"/>
              </a:lnSpc>
            </a:pPr>
            <a:r>
              <a:rPr lang="es-419" altLang="fr-FR" sz="2000" b="1" dirty="0">
                <a:solidFill>
                  <a:srgbClr val="000000"/>
                </a:solidFill>
                <a:latin typeface="Calibri" panose="020F0502020204030204" pitchFamily="34" charset="0"/>
              </a:rPr>
              <a:t>La protección es necesaria, pero a menudo insuficiente. Lo mejor es evitar el uso de los pesticidas</a:t>
            </a:r>
          </a:p>
          <a:p>
            <a:pPr eaLnBrk="1" hangingPunct="1">
              <a:lnSpc>
                <a:spcPct val="100000"/>
              </a:lnSpc>
            </a:pPr>
            <a:r>
              <a:rPr lang="es-419" altLang="fr-FR" sz="2000" b="1" dirty="0">
                <a:solidFill>
                  <a:srgbClr val="000000"/>
                </a:solidFill>
                <a:latin typeface="Calibri" panose="020F0502020204030204" pitchFamily="34" charset="0"/>
              </a:rPr>
              <a:t>los más tóxicos (incluidos los plaguicidas cancerígenos, mutágenos y </a:t>
            </a:r>
            <a:r>
              <a:rPr lang="es-419" altLang="fr-FR" sz="2000" b="1" dirty="0" err="1">
                <a:solidFill>
                  <a:srgbClr val="000000"/>
                </a:solidFill>
                <a:latin typeface="Calibri" panose="020F0502020204030204" pitchFamily="34" charset="0"/>
              </a:rPr>
              <a:t>reprotóxicos</a:t>
            </a:r>
            <a:r>
              <a:rPr lang="es-419" altLang="fr-FR" sz="2000" b="1" dirty="0">
                <a:solidFill>
                  <a:srgbClr val="000000"/>
                </a:solidFill>
                <a:latin typeface="Calibri" panose="020F0502020204030204" pitchFamily="34" charset="0"/>
              </a:rPr>
              <a:t>).</a:t>
            </a:r>
          </a:p>
        </p:txBody>
      </p:sp>
    </p:spTree>
  </p:cSld>
  <p:clrMapOvr>
    <a:masterClrMapping/>
  </p:clrMapOvr>
  <p:transition spd="slow"/>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u numéro de diapositive 5">
            <a:extLst>
              <a:ext uri="{FF2B5EF4-FFF2-40B4-BE49-F238E27FC236}">
                <a16:creationId xmlns:a16="http://schemas.microsoft.com/office/drawing/2014/main" id="{C3B92EC2-B6E9-4D93-AE87-5A2CF85DBA31}"/>
              </a:ext>
            </a:extLst>
          </p:cNvPr>
          <p:cNvSpPr>
            <a:spLocks noGrp="1"/>
          </p:cNvSpPr>
          <p:nvPr>
            <p:ph type="sldNum" sz="quarter" idx="12"/>
          </p:nvPr>
        </p:nvSpPr>
        <p:spPr/>
        <p:txBody>
          <a:bodyPr/>
          <a:lstStyle>
            <a:lvl1pPr eaLnBrk="0">
              <a:tabLst>
                <a:tab pos="449263" algn="l"/>
                <a:tab pos="898525" algn="l"/>
                <a:tab pos="1347788" algn="l"/>
                <a:tab pos="1797050" algn="l"/>
              </a:tabLst>
              <a:defRPr>
                <a:solidFill>
                  <a:schemeClr val="tx1"/>
                </a:solidFill>
                <a:latin typeface="Arial" panose="020B0604020202020204" pitchFamily="34" charset="0"/>
                <a:ea typeface="Microsoft YaHei" panose="020B0503020204020204" pitchFamily="34" charset="-122"/>
              </a:defRPr>
            </a:lvl1pPr>
            <a:lvl2pPr eaLnBrk="0">
              <a:tabLst>
                <a:tab pos="449263" algn="l"/>
                <a:tab pos="898525" algn="l"/>
                <a:tab pos="1347788" algn="l"/>
                <a:tab pos="1797050" algn="l"/>
              </a:tabLst>
              <a:defRPr>
                <a:solidFill>
                  <a:schemeClr val="tx1"/>
                </a:solidFill>
                <a:latin typeface="Arial" panose="020B0604020202020204" pitchFamily="34" charset="0"/>
                <a:ea typeface="Microsoft YaHei" panose="020B0503020204020204" pitchFamily="34" charset="-122"/>
              </a:defRPr>
            </a:lvl2pPr>
            <a:lvl3pPr eaLnBrk="0">
              <a:tabLst>
                <a:tab pos="449263" algn="l"/>
                <a:tab pos="898525" algn="l"/>
                <a:tab pos="1347788" algn="l"/>
                <a:tab pos="1797050" algn="l"/>
              </a:tabLst>
              <a:defRPr>
                <a:solidFill>
                  <a:schemeClr val="tx1"/>
                </a:solidFill>
                <a:latin typeface="Arial" panose="020B0604020202020204" pitchFamily="34" charset="0"/>
                <a:ea typeface="Microsoft YaHei" panose="020B0503020204020204" pitchFamily="34" charset="-122"/>
              </a:defRPr>
            </a:lvl3pPr>
            <a:lvl4pPr eaLnBrk="0">
              <a:tabLst>
                <a:tab pos="449263" algn="l"/>
                <a:tab pos="898525" algn="l"/>
                <a:tab pos="1347788" algn="l"/>
                <a:tab pos="1797050" algn="l"/>
              </a:tabLst>
              <a:defRPr>
                <a:solidFill>
                  <a:schemeClr val="tx1"/>
                </a:solidFill>
                <a:latin typeface="Arial" panose="020B0604020202020204" pitchFamily="34" charset="0"/>
                <a:ea typeface="Microsoft YaHei" panose="020B0503020204020204" pitchFamily="34" charset="-122"/>
              </a:defRPr>
            </a:lvl4pPr>
            <a:lvl5pPr eaLnBrk="0">
              <a:tabLst>
                <a:tab pos="449263" algn="l"/>
                <a:tab pos="898525" algn="l"/>
                <a:tab pos="1347788" algn="l"/>
                <a:tab pos="1797050" algn="l"/>
              </a:tabLst>
              <a:defRPr>
                <a:solidFill>
                  <a:schemeClr val="tx1"/>
                </a:solidFill>
                <a:latin typeface="Arial" panose="020B0604020202020204" pitchFamily="34" charset="0"/>
                <a:ea typeface="Microsoft YaHei" panose="020B0503020204020204" pitchFamily="34" charset="-122"/>
              </a:defRPr>
            </a:lvl5pPr>
            <a:lvl6pPr marL="2514600" indent="-228600" defTabSz="449263" eaLnBrk="0" fontAlgn="base" hangingPunct="0">
              <a:lnSpc>
                <a:spcPct val="93000"/>
              </a:lnSpc>
              <a:spcBef>
                <a:spcPts val="13"/>
              </a:spcBef>
              <a:spcAft>
                <a:spcPts val="13"/>
              </a:spcAft>
              <a:buClr>
                <a:srgbClr val="000000"/>
              </a:buClr>
              <a:buSzPct val="100000"/>
              <a:buFont typeface="Times New Roman" panose="02020603050405020304" pitchFamily="18" charset="0"/>
              <a:tabLst>
                <a:tab pos="449263" algn="l"/>
                <a:tab pos="898525" algn="l"/>
                <a:tab pos="1347788" algn="l"/>
                <a:tab pos="1797050" algn="l"/>
              </a:tabLst>
              <a:defRPr>
                <a:solidFill>
                  <a:schemeClr val="tx1"/>
                </a:solidFill>
                <a:latin typeface="Arial" panose="020B0604020202020204" pitchFamily="34" charset="0"/>
                <a:ea typeface="Microsoft YaHei" panose="020B0503020204020204" pitchFamily="34" charset="-122"/>
              </a:defRPr>
            </a:lvl6pPr>
            <a:lvl7pPr marL="2971800" indent="-228600" defTabSz="449263" eaLnBrk="0" fontAlgn="base" hangingPunct="0">
              <a:lnSpc>
                <a:spcPct val="93000"/>
              </a:lnSpc>
              <a:spcBef>
                <a:spcPts val="13"/>
              </a:spcBef>
              <a:spcAft>
                <a:spcPts val="13"/>
              </a:spcAft>
              <a:buClr>
                <a:srgbClr val="000000"/>
              </a:buClr>
              <a:buSzPct val="100000"/>
              <a:buFont typeface="Times New Roman" panose="02020603050405020304" pitchFamily="18" charset="0"/>
              <a:tabLst>
                <a:tab pos="449263" algn="l"/>
                <a:tab pos="898525" algn="l"/>
                <a:tab pos="1347788" algn="l"/>
                <a:tab pos="1797050" algn="l"/>
              </a:tabLst>
              <a:defRPr>
                <a:solidFill>
                  <a:schemeClr val="tx1"/>
                </a:solidFill>
                <a:latin typeface="Arial" panose="020B0604020202020204" pitchFamily="34" charset="0"/>
                <a:ea typeface="Microsoft YaHei" panose="020B0503020204020204" pitchFamily="34" charset="-122"/>
              </a:defRPr>
            </a:lvl7pPr>
            <a:lvl8pPr marL="3429000" indent="-228600" defTabSz="449263" eaLnBrk="0" fontAlgn="base" hangingPunct="0">
              <a:lnSpc>
                <a:spcPct val="93000"/>
              </a:lnSpc>
              <a:spcBef>
                <a:spcPts val="13"/>
              </a:spcBef>
              <a:spcAft>
                <a:spcPts val="13"/>
              </a:spcAft>
              <a:buClr>
                <a:srgbClr val="000000"/>
              </a:buClr>
              <a:buSzPct val="100000"/>
              <a:buFont typeface="Times New Roman" panose="02020603050405020304" pitchFamily="18" charset="0"/>
              <a:tabLst>
                <a:tab pos="449263" algn="l"/>
                <a:tab pos="898525" algn="l"/>
                <a:tab pos="1347788" algn="l"/>
                <a:tab pos="1797050" algn="l"/>
              </a:tabLst>
              <a:defRPr>
                <a:solidFill>
                  <a:schemeClr val="tx1"/>
                </a:solidFill>
                <a:latin typeface="Arial" panose="020B0604020202020204" pitchFamily="34" charset="0"/>
                <a:ea typeface="Microsoft YaHei" panose="020B0503020204020204" pitchFamily="34" charset="-122"/>
              </a:defRPr>
            </a:lvl8pPr>
            <a:lvl9pPr marL="3886200" indent="-228600" defTabSz="449263" eaLnBrk="0" fontAlgn="base" hangingPunct="0">
              <a:lnSpc>
                <a:spcPct val="93000"/>
              </a:lnSpc>
              <a:spcBef>
                <a:spcPts val="13"/>
              </a:spcBef>
              <a:spcAft>
                <a:spcPts val="13"/>
              </a:spcAft>
              <a:buClr>
                <a:srgbClr val="000000"/>
              </a:buClr>
              <a:buSzPct val="100000"/>
              <a:buFont typeface="Times New Roman" panose="02020603050405020304" pitchFamily="18" charset="0"/>
              <a:tabLst>
                <a:tab pos="449263" algn="l"/>
                <a:tab pos="898525" algn="l"/>
                <a:tab pos="1347788" algn="l"/>
                <a:tab pos="1797050" algn="l"/>
              </a:tabLst>
              <a:defRPr>
                <a:solidFill>
                  <a:schemeClr val="tx1"/>
                </a:solidFill>
                <a:latin typeface="Arial" panose="020B0604020202020204" pitchFamily="34" charset="0"/>
                <a:ea typeface="Microsoft YaHei" panose="020B0503020204020204" pitchFamily="34" charset="-122"/>
              </a:defRPr>
            </a:lvl9pPr>
          </a:lstStyle>
          <a:p>
            <a:pPr eaLnBrk="1"/>
            <a:fld id="{25A5FE1B-4A67-4A2D-A42C-F0EF13E9CF70}" type="slidenum">
              <a:rPr lang="fr-FR" altLang="fr-FR">
                <a:solidFill>
                  <a:srgbClr val="8B8B8B"/>
                </a:solidFill>
                <a:latin typeface="Calibri" panose="020F0502020204030204" pitchFamily="34" charset="0"/>
              </a:rPr>
              <a:t>19</a:t>
            </a:fld>
            <a:endParaRPr lang="fr-FR" altLang="fr-FR">
              <a:solidFill>
                <a:srgbClr val="8B8B8B"/>
              </a:solidFill>
              <a:latin typeface="Calibri" panose="020F0502020204030204" pitchFamily="34" charset="0"/>
            </a:endParaRPr>
          </a:p>
        </p:txBody>
      </p:sp>
      <p:sp>
        <p:nvSpPr>
          <p:cNvPr id="15363" name="Rectangle 1">
            <a:extLst>
              <a:ext uri="{FF2B5EF4-FFF2-40B4-BE49-F238E27FC236}">
                <a16:creationId xmlns:a16="http://schemas.microsoft.com/office/drawing/2014/main" id="{C677785B-E867-4B6A-B8A8-F36CAC816BBF}"/>
              </a:ext>
            </a:extLst>
          </p:cNvPr>
          <p:cNvSpPr>
            <a:spLocks noGrp="1" noChangeArrowheads="1"/>
          </p:cNvSpPr>
          <p:nvPr>
            <p:ph type="title"/>
          </p:nvPr>
        </p:nvSpPr>
        <p:spPr>
          <a:xfrm>
            <a:off x="263352" y="44451"/>
            <a:ext cx="11521280" cy="432221"/>
          </a:xfrm>
          <a:solidFill>
            <a:srgbClr val="B7DEE8"/>
          </a:solidFill>
        </p:spPr>
        <p:txBody>
          <a:bodyPr/>
          <a:lstStyle/>
          <a:p>
            <a:pPr algn="ctr" eaLnBrk="1" hangingPunct="1">
              <a:lnSpc>
                <a:spcPct val="100000"/>
              </a:lnSpc>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Lst>
            </a:pPr>
            <a:r>
              <a:rPr lang="es-419" altLang="fr-FR" sz="2000" b="1" dirty="0"/>
              <a:t>Módulo 2: Prevenir los riesgos de los plaguicidas - Proteger a los agricultores y a sus empleados</a:t>
            </a:r>
          </a:p>
        </p:txBody>
      </p:sp>
      <p:sp>
        <p:nvSpPr>
          <p:cNvPr id="15364" name="Text Box 2">
            <a:extLst>
              <a:ext uri="{FF2B5EF4-FFF2-40B4-BE49-F238E27FC236}">
                <a16:creationId xmlns:a16="http://schemas.microsoft.com/office/drawing/2014/main" id="{4CFAA606-4D0D-4DA7-8A19-E6B775936837}"/>
              </a:ext>
            </a:extLst>
          </p:cNvPr>
          <p:cNvSpPr txBox="1">
            <a:spLocks noChangeArrowheads="1"/>
          </p:cNvSpPr>
          <p:nvPr/>
        </p:nvSpPr>
        <p:spPr bwMode="auto">
          <a:xfrm>
            <a:off x="783540" y="467342"/>
            <a:ext cx="10968570" cy="62357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marL="342900" indent="-342900" eaLnBrk="0">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Lst>
              <a:defRPr>
                <a:solidFill>
                  <a:schemeClr val="tx1"/>
                </a:solidFill>
                <a:latin typeface="Arial" panose="020B0604020202020204" pitchFamily="34" charset="0"/>
                <a:ea typeface="Microsoft YaHei" panose="020B0503020204020204" pitchFamily="34" charset="-122"/>
              </a:defRPr>
            </a:lvl1pPr>
            <a:lvl2pPr eaLnBrk="0">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Lst>
              <a:defRPr>
                <a:solidFill>
                  <a:schemeClr val="tx1"/>
                </a:solidFill>
                <a:latin typeface="Arial" panose="020B0604020202020204" pitchFamily="34" charset="0"/>
                <a:ea typeface="Microsoft YaHei" panose="020B0503020204020204" pitchFamily="34" charset="-122"/>
              </a:defRPr>
            </a:lvl2pPr>
            <a:lvl3pPr eaLnBrk="0">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Lst>
              <a:defRPr>
                <a:solidFill>
                  <a:schemeClr val="tx1"/>
                </a:solidFill>
                <a:latin typeface="Arial" panose="020B0604020202020204" pitchFamily="34" charset="0"/>
                <a:ea typeface="Microsoft YaHei" panose="020B0503020204020204" pitchFamily="34" charset="-122"/>
              </a:defRPr>
            </a:lvl3pPr>
            <a:lvl4pPr eaLnBrk="0">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Lst>
              <a:defRPr>
                <a:solidFill>
                  <a:schemeClr val="tx1"/>
                </a:solidFill>
                <a:latin typeface="Arial" panose="020B0604020202020204" pitchFamily="34" charset="0"/>
                <a:ea typeface="Microsoft YaHei" panose="020B0503020204020204" pitchFamily="34" charset="-122"/>
              </a:defRPr>
            </a:lvl4pPr>
            <a:lvl5pPr eaLnBrk="0">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Lst>
              <a:defRPr>
                <a:solidFill>
                  <a:schemeClr val="tx1"/>
                </a:solidFill>
                <a:latin typeface="Arial" panose="020B0604020202020204" pitchFamily="34" charset="0"/>
                <a:ea typeface="Microsoft YaHei" panose="020B0503020204020204" pitchFamily="34" charset="-122"/>
              </a:defRPr>
            </a:lvl5pPr>
            <a:lvl6pPr marL="2514600" indent="-228600" defTabSz="449263" eaLnBrk="0" fontAlgn="base" hangingPunct="0">
              <a:lnSpc>
                <a:spcPct val="93000"/>
              </a:lnSpc>
              <a:spcBef>
                <a:spcPts val="13"/>
              </a:spcBef>
              <a:spcAft>
                <a:spcPts val="13"/>
              </a:spcAft>
              <a:buClr>
                <a:srgbClr val="000000"/>
              </a:buClr>
              <a:buSzPct val="100000"/>
              <a:buFont typeface="Times New Roman" panose="02020603050405020304" pitchFamily="18" charset="0"/>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Lst>
              <a:defRPr>
                <a:solidFill>
                  <a:schemeClr val="tx1"/>
                </a:solidFill>
                <a:latin typeface="Arial" panose="020B0604020202020204" pitchFamily="34" charset="0"/>
                <a:ea typeface="Microsoft YaHei" panose="020B0503020204020204" pitchFamily="34" charset="-122"/>
              </a:defRPr>
            </a:lvl6pPr>
            <a:lvl7pPr marL="2971800" indent="-228600" defTabSz="449263" eaLnBrk="0" fontAlgn="base" hangingPunct="0">
              <a:lnSpc>
                <a:spcPct val="93000"/>
              </a:lnSpc>
              <a:spcBef>
                <a:spcPts val="13"/>
              </a:spcBef>
              <a:spcAft>
                <a:spcPts val="13"/>
              </a:spcAft>
              <a:buClr>
                <a:srgbClr val="000000"/>
              </a:buClr>
              <a:buSzPct val="100000"/>
              <a:buFont typeface="Times New Roman" panose="02020603050405020304" pitchFamily="18" charset="0"/>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Lst>
              <a:defRPr>
                <a:solidFill>
                  <a:schemeClr val="tx1"/>
                </a:solidFill>
                <a:latin typeface="Arial" panose="020B0604020202020204" pitchFamily="34" charset="0"/>
                <a:ea typeface="Microsoft YaHei" panose="020B0503020204020204" pitchFamily="34" charset="-122"/>
              </a:defRPr>
            </a:lvl7pPr>
            <a:lvl8pPr marL="3429000" indent="-228600" defTabSz="449263" eaLnBrk="0" fontAlgn="base" hangingPunct="0">
              <a:lnSpc>
                <a:spcPct val="93000"/>
              </a:lnSpc>
              <a:spcBef>
                <a:spcPts val="13"/>
              </a:spcBef>
              <a:spcAft>
                <a:spcPts val="13"/>
              </a:spcAft>
              <a:buClr>
                <a:srgbClr val="000000"/>
              </a:buClr>
              <a:buSzPct val="100000"/>
              <a:buFont typeface="Times New Roman" panose="02020603050405020304" pitchFamily="18" charset="0"/>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Lst>
              <a:defRPr>
                <a:solidFill>
                  <a:schemeClr val="tx1"/>
                </a:solidFill>
                <a:latin typeface="Arial" panose="020B0604020202020204" pitchFamily="34" charset="0"/>
                <a:ea typeface="Microsoft YaHei" panose="020B0503020204020204" pitchFamily="34" charset="-122"/>
              </a:defRPr>
            </a:lvl8pPr>
            <a:lvl9pPr marL="3886200" indent="-228600" defTabSz="449263" eaLnBrk="0" fontAlgn="base" hangingPunct="0">
              <a:lnSpc>
                <a:spcPct val="93000"/>
              </a:lnSpc>
              <a:spcBef>
                <a:spcPts val="13"/>
              </a:spcBef>
              <a:spcAft>
                <a:spcPts val="13"/>
              </a:spcAft>
              <a:buClr>
                <a:srgbClr val="000000"/>
              </a:buClr>
              <a:buSzPct val="100000"/>
              <a:buFont typeface="Times New Roman" panose="02020603050405020304" pitchFamily="18" charset="0"/>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Lst>
              <a:defRPr>
                <a:solidFill>
                  <a:schemeClr val="tx1"/>
                </a:solidFill>
                <a:latin typeface="Arial" panose="020B0604020202020204" pitchFamily="34" charset="0"/>
                <a:ea typeface="Microsoft YaHei" panose="020B0503020204020204" pitchFamily="34" charset="-122"/>
              </a:defRPr>
            </a:lvl9pPr>
          </a:lstStyle>
          <a:p>
            <a:pPr eaLnBrk="1" hangingPunct="1">
              <a:lnSpc>
                <a:spcPct val="100000"/>
              </a:lnSpc>
              <a:spcBef>
                <a:spcPts val="600"/>
              </a:spcBef>
              <a:buFont typeface="Arial" panose="020B0604020202020204" pitchFamily="34" charset="0"/>
              <a:buChar char="•"/>
            </a:pPr>
            <a:r>
              <a:rPr lang="es-419" altLang="fr-FR" sz="2000" b="1" dirty="0">
                <a:solidFill>
                  <a:srgbClr val="000000"/>
                </a:solidFill>
                <a:latin typeface="Calibri" panose="020F0502020204030204" pitchFamily="34" charset="0"/>
              </a:rPr>
              <a:t>Debates sobre la facilidad de acceso y las ventajas de las distintas protecciones corporales para los participantes.  =&gt; ¿Cuáles son las protecciones corporales más accesibles y útiles?</a:t>
            </a:r>
          </a:p>
          <a:p>
            <a:pPr eaLnBrk="1" hangingPunct="1">
              <a:lnSpc>
                <a:spcPct val="100000"/>
              </a:lnSpc>
              <a:spcBef>
                <a:spcPts val="600"/>
              </a:spcBef>
              <a:buFont typeface="Arial" panose="020B0604020202020204" pitchFamily="34" charset="0"/>
              <a:buChar char="•"/>
            </a:pPr>
            <a:r>
              <a:rPr lang="es-419" altLang="fr-FR" sz="2000" b="1" dirty="0">
                <a:solidFill>
                  <a:srgbClr val="000000"/>
                </a:solidFill>
                <a:latin typeface="Calibri" panose="020F0502020204030204" pitchFamily="34" charset="0"/>
              </a:rPr>
              <a:t>Plazos para volver a entrar en las parcelas después del tratamiento</a:t>
            </a:r>
            <a:r>
              <a:rPr lang="es-419" altLang="fr-FR" sz="2000" dirty="0">
                <a:solidFill>
                  <a:srgbClr val="000000"/>
                </a:solidFill>
                <a:latin typeface="Calibri" panose="020F0502020204030204" pitchFamily="34" charset="0"/>
              </a:rPr>
              <a:t>. </a:t>
            </a:r>
            <a:r>
              <a:rPr lang="es-419" altLang="fr-FR" sz="2000" i="1" dirty="0">
                <a:solidFill>
                  <a:srgbClr val="000000"/>
                </a:solidFill>
                <a:latin typeface="Calibri" panose="020F0502020204030204" pitchFamily="34" charset="0"/>
              </a:rPr>
              <a:t>(abajo, legislación francesa sobre plaguicidas, tiempo mínimo en horas) </a:t>
            </a:r>
            <a:r>
              <a:rPr lang="es-419" altLang="fr-FR" sz="2000" b="1" dirty="0">
                <a:solidFill>
                  <a:srgbClr val="000000"/>
                </a:solidFill>
                <a:latin typeface="Calibri" panose="020F0502020204030204" pitchFamily="34" charset="0"/>
              </a:rPr>
              <a:t>y también, plazos antes de la comercialización</a:t>
            </a:r>
            <a:r>
              <a:rPr lang="es-419" altLang="fr-FR" sz="2000" dirty="0">
                <a:solidFill>
                  <a:srgbClr val="000000"/>
                </a:solidFill>
                <a:latin typeface="Calibri" panose="020F0502020204030204" pitchFamily="34" charset="0"/>
              </a:rPr>
              <a:t>.</a:t>
            </a:r>
          </a:p>
          <a:p>
            <a:pPr eaLnBrk="1" hangingPunct="1">
              <a:lnSpc>
                <a:spcPct val="100000"/>
              </a:lnSpc>
              <a:spcBef>
                <a:spcPts val="450"/>
              </a:spcBef>
              <a:buClrTx/>
              <a:buSzTx/>
            </a:pPr>
            <a:endParaRPr lang="fr-FR" altLang="fr-FR" sz="2200" dirty="0">
              <a:solidFill>
                <a:srgbClr val="17375E"/>
              </a:solidFill>
              <a:latin typeface="Calibri" panose="020F0502020204030204" pitchFamily="34" charset="0"/>
            </a:endParaRPr>
          </a:p>
        </p:txBody>
      </p:sp>
      <p:pic>
        <p:nvPicPr>
          <p:cNvPr id="3" name="Image 2">
            <a:extLst>
              <a:ext uri="{FF2B5EF4-FFF2-40B4-BE49-F238E27FC236}">
                <a16:creationId xmlns:a16="http://schemas.microsoft.com/office/drawing/2014/main" id="{68567888-A240-8885-B323-590123255B63}"/>
              </a:ext>
            </a:extLst>
          </p:cNvPr>
          <p:cNvPicPr>
            <a:picLocks noChangeAspect="1"/>
          </p:cNvPicPr>
          <p:nvPr/>
        </p:nvPicPr>
        <p:blipFill>
          <a:blip r:embed="rId3"/>
          <a:stretch>
            <a:fillRect/>
          </a:stretch>
        </p:blipFill>
        <p:spPr>
          <a:xfrm>
            <a:off x="1055440" y="1916832"/>
            <a:ext cx="10353020" cy="4896717"/>
          </a:xfrm>
          <a:prstGeom prst="rect">
            <a:avLst/>
          </a:prstGeom>
        </p:spPr>
      </p:pic>
    </p:spTree>
  </p:cSld>
  <p:clrMapOvr>
    <a:masterClrMapping/>
  </p:clrMapOvr>
  <p:transition spd="slow"/>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5">
            <a:extLst>
              <a:ext uri="{FF2B5EF4-FFF2-40B4-BE49-F238E27FC236}">
                <a16:creationId xmlns:a16="http://schemas.microsoft.com/office/drawing/2014/main" id="{06F33D2A-0F62-4EEF-9FD4-A913F2C2AFE9}"/>
              </a:ext>
            </a:extLst>
          </p:cNvPr>
          <p:cNvSpPr>
            <a:spLocks noGrp="1"/>
          </p:cNvSpPr>
          <p:nvPr>
            <p:ph type="sldNum" sz="quarter" idx="12"/>
          </p:nvPr>
        </p:nvSpPr>
        <p:spPr/>
        <p:txBody>
          <a:bodyPr/>
          <a:lstStyle>
            <a:lvl1pPr eaLnBrk="0">
              <a:tabLst>
                <a:tab pos="449263" algn="l"/>
                <a:tab pos="898525" algn="l"/>
                <a:tab pos="1347788" algn="l"/>
                <a:tab pos="1797050" algn="l"/>
              </a:tabLst>
              <a:defRPr>
                <a:solidFill>
                  <a:schemeClr val="tx1"/>
                </a:solidFill>
                <a:latin typeface="Arial" panose="020B0604020202020204" pitchFamily="34" charset="0"/>
                <a:ea typeface="Microsoft YaHei" panose="020B0503020204020204" pitchFamily="34" charset="-122"/>
              </a:defRPr>
            </a:lvl1pPr>
            <a:lvl2pPr eaLnBrk="0">
              <a:tabLst>
                <a:tab pos="449263" algn="l"/>
                <a:tab pos="898525" algn="l"/>
                <a:tab pos="1347788" algn="l"/>
                <a:tab pos="1797050" algn="l"/>
              </a:tabLst>
              <a:defRPr>
                <a:solidFill>
                  <a:schemeClr val="tx1"/>
                </a:solidFill>
                <a:latin typeface="Arial" panose="020B0604020202020204" pitchFamily="34" charset="0"/>
                <a:ea typeface="Microsoft YaHei" panose="020B0503020204020204" pitchFamily="34" charset="-122"/>
              </a:defRPr>
            </a:lvl2pPr>
            <a:lvl3pPr eaLnBrk="0">
              <a:tabLst>
                <a:tab pos="449263" algn="l"/>
                <a:tab pos="898525" algn="l"/>
                <a:tab pos="1347788" algn="l"/>
                <a:tab pos="1797050" algn="l"/>
              </a:tabLst>
              <a:defRPr>
                <a:solidFill>
                  <a:schemeClr val="tx1"/>
                </a:solidFill>
                <a:latin typeface="Arial" panose="020B0604020202020204" pitchFamily="34" charset="0"/>
                <a:ea typeface="Microsoft YaHei" panose="020B0503020204020204" pitchFamily="34" charset="-122"/>
              </a:defRPr>
            </a:lvl3pPr>
            <a:lvl4pPr eaLnBrk="0">
              <a:tabLst>
                <a:tab pos="449263" algn="l"/>
                <a:tab pos="898525" algn="l"/>
                <a:tab pos="1347788" algn="l"/>
                <a:tab pos="1797050" algn="l"/>
              </a:tabLst>
              <a:defRPr>
                <a:solidFill>
                  <a:schemeClr val="tx1"/>
                </a:solidFill>
                <a:latin typeface="Arial" panose="020B0604020202020204" pitchFamily="34" charset="0"/>
                <a:ea typeface="Microsoft YaHei" panose="020B0503020204020204" pitchFamily="34" charset="-122"/>
              </a:defRPr>
            </a:lvl4pPr>
            <a:lvl5pPr eaLnBrk="0">
              <a:tabLst>
                <a:tab pos="449263" algn="l"/>
                <a:tab pos="898525" algn="l"/>
                <a:tab pos="1347788" algn="l"/>
                <a:tab pos="1797050" algn="l"/>
              </a:tabLst>
              <a:defRPr>
                <a:solidFill>
                  <a:schemeClr val="tx1"/>
                </a:solidFill>
                <a:latin typeface="Arial" panose="020B0604020202020204" pitchFamily="34" charset="0"/>
                <a:ea typeface="Microsoft YaHei" panose="020B0503020204020204" pitchFamily="34" charset="-122"/>
              </a:defRPr>
            </a:lvl5pPr>
            <a:lvl6pPr marL="2514600" indent="-228600" defTabSz="449263" eaLnBrk="0" fontAlgn="base" hangingPunct="0">
              <a:lnSpc>
                <a:spcPct val="93000"/>
              </a:lnSpc>
              <a:spcBef>
                <a:spcPts val="13"/>
              </a:spcBef>
              <a:spcAft>
                <a:spcPts val="13"/>
              </a:spcAft>
              <a:buClr>
                <a:srgbClr val="000000"/>
              </a:buClr>
              <a:buSzPct val="100000"/>
              <a:buFont typeface="Times New Roman" panose="02020603050405020304" pitchFamily="18" charset="0"/>
              <a:tabLst>
                <a:tab pos="449263" algn="l"/>
                <a:tab pos="898525" algn="l"/>
                <a:tab pos="1347788" algn="l"/>
                <a:tab pos="1797050" algn="l"/>
              </a:tabLst>
              <a:defRPr>
                <a:solidFill>
                  <a:schemeClr val="tx1"/>
                </a:solidFill>
                <a:latin typeface="Arial" panose="020B0604020202020204" pitchFamily="34" charset="0"/>
                <a:ea typeface="Microsoft YaHei" panose="020B0503020204020204" pitchFamily="34" charset="-122"/>
              </a:defRPr>
            </a:lvl6pPr>
            <a:lvl7pPr marL="2971800" indent="-228600" defTabSz="449263" eaLnBrk="0" fontAlgn="base" hangingPunct="0">
              <a:lnSpc>
                <a:spcPct val="93000"/>
              </a:lnSpc>
              <a:spcBef>
                <a:spcPts val="13"/>
              </a:spcBef>
              <a:spcAft>
                <a:spcPts val="13"/>
              </a:spcAft>
              <a:buClr>
                <a:srgbClr val="000000"/>
              </a:buClr>
              <a:buSzPct val="100000"/>
              <a:buFont typeface="Times New Roman" panose="02020603050405020304" pitchFamily="18" charset="0"/>
              <a:tabLst>
                <a:tab pos="449263" algn="l"/>
                <a:tab pos="898525" algn="l"/>
                <a:tab pos="1347788" algn="l"/>
                <a:tab pos="1797050" algn="l"/>
              </a:tabLst>
              <a:defRPr>
                <a:solidFill>
                  <a:schemeClr val="tx1"/>
                </a:solidFill>
                <a:latin typeface="Arial" panose="020B0604020202020204" pitchFamily="34" charset="0"/>
                <a:ea typeface="Microsoft YaHei" panose="020B0503020204020204" pitchFamily="34" charset="-122"/>
              </a:defRPr>
            </a:lvl7pPr>
            <a:lvl8pPr marL="3429000" indent="-228600" defTabSz="449263" eaLnBrk="0" fontAlgn="base" hangingPunct="0">
              <a:lnSpc>
                <a:spcPct val="93000"/>
              </a:lnSpc>
              <a:spcBef>
                <a:spcPts val="13"/>
              </a:spcBef>
              <a:spcAft>
                <a:spcPts val="13"/>
              </a:spcAft>
              <a:buClr>
                <a:srgbClr val="000000"/>
              </a:buClr>
              <a:buSzPct val="100000"/>
              <a:buFont typeface="Times New Roman" panose="02020603050405020304" pitchFamily="18" charset="0"/>
              <a:tabLst>
                <a:tab pos="449263" algn="l"/>
                <a:tab pos="898525" algn="l"/>
                <a:tab pos="1347788" algn="l"/>
                <a:tab pos="1797050" algn="l"/>
              </a:tabLst>
              <a:defRPr>
                <a:solidFill>
                  <a:schemeClr val="tx1"/>
                </a:solidFill>
                <a:latin typeface="Arial" panose="020B0604020202020204" pitchFamily="34" charset="0"/>
                <a:ea typeface="Microsoft YaHei" panose="020B0503020204020204" pitchFamily="34" charset="-122"/>
              </a:defRPr>
            </a:lvl8pPr>
            <a:lvl9pPr marL="3886200" indent="-228600" defTabSz="449263" eaLnBrk="0" fontAlgn="base" hangingPunct="0">
              <a:lnSpc>
                <a:spcPct val="93000"/>
              </a:lnSpc>
              <a:spcBef>
                <a:spcPts val="13"/>
              </a:spcBef>
              <a:spcAft>
                <a:spcPts val="13"/>
              </a:spcAft>
              <a:buClr>
                <a:srgbClr val="000000"/>
              </a:buClr>
              <a:buSzPct val="100000"/>
              <a:buFont typeface="Times New Roman" panose="02020603050405020304" pitchFamily="18" charset="0"/>
              <a:tabLst>
                <a:tab pos="449263" algn="l"/>
                <a:tab pos="898525" algn="l"/>
                <a:tab pos="1347788" algn="l"/>
                <a:tab pos="1797050" algn="l"/>
              </a:tabLst>
              <a:defRPr>
                <a:solidFill>
                  <a:schemeClr val="tx1"/>
                </a:solidFill>
                <a:latin typeface="Arial" panose="020B0604020202020204" pitchFamily="34" charset="0"/>
                <a:ea typeface="Microsoft YaHei" panose="020B0503020204020204" pitchFamily="34" charset="-122"/>
              </a:defRPr>
            </a:lvl9pPr>
          </a:lstStyle>
          <a:p>
            <a:pPr eaLnBrk="1"/>
            <a:fld id="{AAF7ACDB-6B3C-42B4-9B79-8157A89D66B7}" type="slidenum">
              <a:rPr lang="fr-FR" altLang="fr-FR">
                <a:solidFill>
                  <a:srgbClr val="8B8B8B"/>
                </a:solidFill>
                <a:latin typeface="Calibri" panose="020F0502020204030204" pitchFamily="34" charset="0"/>
              </a:rPr>
              <a:t>2</a:t>
            </a:fld>
            <a:endParaRPr lang="fr-FR" altLang="fr-FR">
              <a:solidFill>
                <a:srgbClr val="8B8B8B"/>
              </a:solidFill>
              <a:latin typeface="Calibri" panose="020F0502020204030204" pitchFamily="34" charset="0"/>
            </a:endParaRPr>
          </a:p>
        </p:txBody>
      </p:sp>
      <p:sp>
        <p:nvSpPr>
          <p:cNvPr id="6147" name="Rectangle 1">
            <a:extLst>
              <a:ext uri="{FF2B5EF4-FFF2-40B4-BE49-F238E27FC236}">
                <a16:creationId xmlns:a16="http://schemas.microsoft.com/office/drawing/2014/main" id="{E9A7CEC2-7F0C-4A3E-A3C5-D1DF75944B4A}"/>
              </a:ext>
            </a:extLst>
          </p:cNvPr>
          <p:cNvSpPr>
            <a:spLocks noGrp="1" noChangeArrowheads="1"/>
          </p:cNvSpPr>
          <p:nvPr>
            <p:ph type="title"/>
          </p:nvPr>
        </p:nvSpPr>
        <p:spPr>
          <a:xfrm>
            <a:off x="911424" y="44451"/>
            <a:ext cx="10367765" cy="1008285"/>
          </a:xfrm>
          <a:solidFill>
            <a:srgbClr val="B7DEE8"/>
          </a:solidFill>
        </p:spPr>
        <p:txBody>
          <a:bodyPr/>
          <a:lstStyle/>
          <a:p>
            <a:pPr algn="ctr" eaLnBrk="1" hangingPunct="1">
              <a:lnSpc>
                <a:spcPct val="100000"/>
              </a:lnSpc>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Lst>
            </a:pPr>
            <a:r>
              <a:rPr lang="es-419" altLang="fr-FR" sz="2600" b="1" dirty="0"/>
              <a:t>Módulo 2: Prevención de los riesgos de los plaguicidas: Procesos implicados en el porvenir de los plaguicidas </a:t>
            </a:r>
            <a:r>
              <a:rPr lang="fr-FR" sz="2000" b="0" i="1" u="none" strike="noStrike" dirty="0">
                <a:solidFill>
                  <a:srgbClr val="262626"/>
                </a:solidFill>
                <a:effectLst/>
                <a:latin typeface="+mn-lt"/>
                <a:cs typeface="Arial" panose="020B0604020202020204" pitchFamily="34" charset="0"/>
              </a:rPr>
              <a:t>(</a:t>
            </a:r>
            <a:r>
              <a:rPr lang="fr-FR" sz="2000" b="0" i="1" u="none" strike="noStrike" dirty="0" err="1">
                <a:solidFill>
                  <a:srgbClr val="262626"/>
                </a:solidFill>
                <a:effectLst/>
                <a:latin typeface="+mn-lt"/>
                <a:cs typeface="Arial" panose="020B0604020202020204" pitchFamily="34" charset="0"/>
              </a:rPr>
              <a:t>Barriuso</a:t>
            </a:r>
            <a:r>
              <a:rPr lang="fr-FR" sz="2000" b="0" i="1" u="none" strike="noStrike" dirty="0">
                <a:solidFill>
                  <a:srgbClr val="262626"/>
                </a:solidFill>
                <a:effectLst/>
                <a:latin typeface="+mn-lt"/>
                <a:cs typeface="Arial" panose="020B0604020202020204" pitchFamily="34" charset="0"/>
              </a:rPr>
              <a:t> et al., 1996)</a:t>
            </a:r>
            <a:endParaRPr lang="es-419" altLang="fr-FR" sz="2000" b="1" dirty="0">
              <a:latin typeface="+mn-lt"/>
            </a:endParaRPr>
          </a:p>
        </p:txBody>
      </p:sp>
      <p:pic>
        <p:nvPicPr>
          <p:cNvPr id="2" name="Image 1">
            <a:extLst>
              <a:ext uri="{FF2B5EF4-FFF2-40B4-BE49-F238E27FC236}">
                <a16:creationId xmlns:a16="http://schemas.microsoft.com/office/drawing/2014/main" id="{3CBB910F-6DAC-9D14-9A76-12FF7B010AA9}"/>
              </a:ext>
            </a:extLst>
          </p:cNvPr>
          <p:cNvPicPr>
            <a:picLocks noChangeAspect="1"/>
          </p:cNvPicPr>
          <p:nvPr/>
        </p:nvPicPr>
        <p:blipFill>
          <a:blip r:embed="rId3"/>
          <a:stretch>
            <a:fillRect/>
          </a:stretch>
        </p:blipFill>
        <p:spPr>
          <a:xfrm>
            <a:off x="767408" y="1096278"/>
            <a:ext cx="10812877" cy="5340559"/>
          </a:xfrm>
          <a:prstGeom prst="rect">
            <a:avLst/>
          </a:prstGeom>
        </p:spPr>
      </p:pic>
    </p:spTree>
    <p:extLst>
      <p:ext uri="{BB962C8B-B14F-4D97-AF65-F5344CB8AC3E}">
        <p14:creationId xmlns:p14="http://schemas.microsoft.com/office/powerpoint/2010/main" val="2532353786"/>
      </p:ext>
    </p:extLst>
  </p:cSld>
  <p:clrMapOvr>
    <a:masterClrMapping/>
  </p:clrMapOvr>
  <p:transition spd="slow"/>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1">
            <a:extLst>
              <a:ext uri="{FF2B5EF4-FFF2-40B4-BE49-F238E27FC236}">
                <a16:creationId xmlns:a16="http://schemas.microsoft.com/office/drawing/2014/main" id="{0E1A8DA8-0BA6-4165-936A-9F32D81A50B1}"/>
              </a:ext>
            </a:extLst>
          </p:cNvPr>
          <p:cNvSpPr>
            <a:spLocks noGrp="1" noChangeArrowheads="1"/>
          </p:cNvSpPr>
          <p:nvPr>
            <p:ph type="title"/>
          </p:nvPr>
        </p:nvSpPr>
        <p:spPr>
          <a:xfrm>
            <a:off x="695400" y="44451"/>
            <a:ext cx="11161240" cy="504229"/>
          </a:xfrm>
          <a:solidFill>
            <a:srgbClr val="B7DEE8"/>
          </a:solidFill>
        </p:spPr>
        <p:txBody>
          <a:bodyPr/>
          <a:lstStyle/>
          <a:p>
            <a:pPr algn="ctr" eaLnBrk="1" hangingPunct="1">
              <a:lnSpc>
                <a:spcPct val="100000"/>
              </a:lnSpc>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Lst>
            </a:pPr>
            <a:r>
              <a:rPr lang="es-419" altLang="fr-FR" sz="2000" dirty="0"/>
              <a:t>Módulo 2: Prevenir los riesgos de los plaguicidas </a:t>
            </a:r>
            <a:r>
              <a:rPr lang="es-419" altLang="fr-FR" sz="2000" b="1" dirty="0"/>
              <a:t>"¿Y si tiene que utilizar un producto químico?</a:t>
            </a:r>
          </a:p>
        </p:txBody>
      </p:sp>
      <p:sp>
        <p:nvSpPr>
          <p:cNvPr id="18434" name="Text Box 2">
            <a:extLst>
              <a:ext uri="{FF2B5EF4-FFF2-40B4-BE49-F238E27FC236}">
                <a16:creationId xmlns:a16="http://schemas.microsoft.com/office/drawing/2014/main" id="{D606B144-951D-4CB7-8257-684074264EA8}"/>
              </a:ext>
            </a:extLst>
          </p:cNvPr>
          <p:cNvSpPr txBox="1">
            <a:spLocks noChangeArrowheads="1"/>
          </p:cNvSpPr>
          <p:nvPr/>
        </p:nvSpPr>
        <p:spPr bwMode="auto">
          <a:xfrm>
            <a:off x="551384" y="764704"/>
            <a:ext cx="11161240" cy="604884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marL="342900" indent="-342900">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Lst>
              <a:defRPr>
                <a:solidFill>
                  <a:srgbClr val="000000"/>
                </a:solidFill>
                <a:latin typeface="Arial" charset="0"/>
                <a:ea typeface="Microsoft YaHei" charset="-122"/>
              </a:defRPr>
            </a:lvl1pPr>
            <a:lvl2pPr>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Lst>
              <a:defRPr>
                <a:solidFill>
                  <a:srgbClr val="000000"/>
                </a:solidFill>
                <a:latin typeface="Arial" charset="0"/>
                <a:ea typeface="Microsoft YaHei" charset="-122"/>
              </a:defRPr>
            </a:lvl2pPr>
            <a:lvl3pPr>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Lst>
              <a:defRPr>
                <a:solidFill>
                  <a:srgbClr val="000000"/>
                </a:solidFill>
                <a:latin typeface="Arial" charset="0"/>
                <a:ea typeface="Microsoft YaHei" charset="-122"/>
              </a:defRPr>
            </a:lvl3pPr>
            <a:lvl4pPr>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Lst>
              <a:defRPr>
                <a:solidFill>
                  <a:srgbClr val="000000"/>
                </a:solidFill>
                <a:latin typeface="Arial" charset="0"/>
                <a:ea typeface="Microsoft YaHei" charset="-122"/>
              </a:defRPr>
            </a:lvl4pPr>
            <a:lvl5pPr>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Lst>
              <a:defRPr>
                <a:solidFill>
                  <a:srgbClr val="000000"/>
                </a:solidFill>
                <a:latin typeface="Arial" charset="0"/>
                <a:ea typeface="Microsoft YaHei" charset="-122"/>
              </a:defRPr>
            </a:lvl5pPr>
            <a:lvl6pPr marL="2514600" indent="-228600" defTabSz="449263" fontAlgn="base" hangingPunct="0">
              <a:lnSpc>
                <a:spcPct val="93000"/>
              </a:lnSpc>
              <a:spcBef>
                <a:spcPts val="13"/>
              </a:spcBef>
              <a:spcAft>
                <a:spcPts val="13"/>
              </a:spcAft>
              <a:buClr>
                <a:srgbClr val="000000"/>
              </a:buClr>
              <a:buSzPct val="100000"/>
              <a:buFont typeface="Times New Roman" pitchFamily="16" charset="0"/>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Lst>
              <a:defRPr>
                <a:solidFill>
                  <a:srgbClr val="000000"/>
                </a:solidFill>
                <a:latin typeface="Arial" charset="0"/>
                <a:ea typeface="Microsoft YaHei" charset="-122"/>
              </a:defRPr>
            </a:lvl6pPr>
            <a:lvl7pPr marL="2971800" indent="-228600" defTabSz="449263" fontAlgn="base" hangingPunct="0">
              <a:lnSpc>
                <a:spcPct val="93000"/>
              </a:lnSpc>
              <a:spcBef>
                <a:spcPts val="13"/>
              </a:spcBef>
              <a:spcAft>
                <a:spcPts val="13"/>
              </a:spcAft>
              <a:buClr>
                <a:srgbClr val="000000"/>
              </a:buClr>
              <a:buSzPct val="100000"/>
              <a:buFont typeface="Times New Roman" pitchFamily="16" charset="0"/>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Lst>
              <a:defRPr>
                <a:solidFill>
                  <a:srgbClr val="000000"/>
                </a:solidFill>
                <a:latin typeface="Arial" charset="0"/>
                <a:ea typeface="Microsoft YaHei" charset="-122"/>
              </a:defRPr>
            </a:lvl7pPr>
            <a:lvl8pPr marL="3429000" indent="-228600" defTabSz="449263" fontAlgn="base" hangingPunct="0">
              <a:lnSpc>
                <a:spcPct val="93000"/>
              </a:lnSpc>
              <a:spcBef>
                <a:spcPts val="13"/>
              </a:spcBef>
              <a:spcAft>
                <a:spcPts val="13"/>
              </a:spcAft>
              <a:buClr>
                <a:srgbClr val="000000"/>
              </a:buClr>
              <a:buSzPct val="100000"/>
              <a:buFont typeface="Times New Roman" pitchFamily="16" charset="0"/>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Lst>
              <a:defRPr>
                <a:solidFill>
                  <a:srgbClr val="000000"/>
                </a:solidFill>
                <a:latin typeface="Arial" charset="0"/>
                <a:ea typeface="Microsoft YaHei" charset="-122"/>
              </a:defRPr>
            </a:lvl8pPr>
            <a:lvl9pPr marL="3886200" indent="-228600" defTabSz="449263" fontAlgn="base" hangingPunct="0">
              <a:lnSpc>
                <a:spcPct val="93000"/>
              </a:lnSpc>
              <a:spcBef>
                <a:spcPts val="13"/>
              </a:spcBef>
              <a:spcAft>
                <a:spcPts val="13"/>
              </a:spcAft>
              <a:buClr>
                <a:srgbClr val="000000"/>
              </a:buClr>
              <a:buSzPct val="100000"/>
              <a:buFont typeface="Times New Roman" pitchFamily="16" charset="0"/>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Lst>
              <a:defRPr>
                <a:solidFill>
                  <a:srgbClr val="000000"/>
                </a:solidFill>
                <a:latin typeface="Arial" charset="0"/>
                <a:ea typeface="Microsoft YaHei" charset="-122"/>
              </a:defRPr>
            </a:lvl9pPr>
          </a:lstStyle>
          <a:p>
            <a:pPr marL="0" indent="12700" hangingPunct="1">
              <a:lnSpc>
                <a:spcPct val="100000"/>
              </a:lnSpc>
              <a:spcBef>
                <a:spcPts val="413"/>
              </a:spcBef>
              <a:defRPr/>
            </a:pPr>
            <a:r>
              <a:rPr lang="es-419" sz="2000" dirty="0">
                <a:solidFill>
                  <a:srgbClr val="10243E"/>
                </a:solidFill>
                <a:latin typeface="Calibri" charset="0"/>
              </a:rPr>
              <a:t>Tema 4: Cuando los ataques de insectos, enfermedades, etc. son graves y no existe soluciones alternativas eficaces, </a:t>
            </a:r>
            <a:r>
              <a:rPr lang="es-419" sz="2000" b="1" dirty="0">
                <a:solidFill>
                  <a:srgbClr val="10243E"/>
                </a:solidFill>
                <a:latin typeface="Calibri" charset="0"/>
              </a:rPr>
              <a:t>identificar los plaguicidas menos tóxicos </a:t>
            </a:r>
            <a:r>
              <a:rPr lang="es-419" sz="2000" dirty="0">
                <a:solidFill>
                  <a:srgbClr val="10243E"/>
                </a:solidFill>
                <a:latin typeface="Calibri" charset="0"/>
              </a:rPr>
              <a:t>y utilizarlos de forma más eficaz reduciendo los riesgos y ajustando las dosis adecuadamente.</a:t>
            </a:r>
          </a:p>
          <a:p>
            <a:pPr marL="263525" indent="-263525" hangingPunct="1">
              <a:lnSpc>
                <a:spcPct val="110000"/>
              </a:lnSpc>
              <a:spcBef>
                <a:spcPts val="613"/>
              </a:spcBef>
              <a:buFont typeface="+mj-lt"/>
              <a:buAutoNum type="arabicPeriod"/>
              <a:tabLst>
                <a:tab pos="0" algn="l"/>
                <a:tab pos="263525"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Lst>
              <a:defRPr/>
            </a:pPr>
            <a:r>
              <a:rPr lang="es-419" sz="1900" dirty="0">
                <a:latin typeface="Calibri" charset="0"/>
              </a:rPr>
              <a:t>Teniendo en cuenta la toxicidad de los productos, realice </a:t>
            </a:r>
            <a:r>
              <a:rPr lang="es-419" sz="1900" b="1" dirty="0">
                <a:latin typeface="Calibri" charset="0"/>
              </a:rPr>
              <a:t>sustituciones entre sustancias químicas para reducir los riesgos para la salud y el medio ambiente </a:t>
            </a:r>
            <a:r>
              <a:rPr lang="es-419" sz="1700" dirty="0">
                <a:latin typeface="Calibri" charset="0"/>
              </a:rPr>
              <a:t>(</a:t>
            </a:r>
            <a:r>
              <a:rPr lang="es-419" sz="1700" i="1" dirty="0">
                <a:latin typeface="Calibri" charset="0"/>
              </a:rPr>
              <a:t>por ejemplo, </a:t>
            </a:r>
            <a:r>
              <a:rPr lang="es-419" sz="1700" b="1" i="1" dirty="0">
                <a:solidFill>
                  <a:srgbClr val="C00000"/>
                </a:solidFill>
                <a:latin typeface="Calibri" charset="0"/>
              </a:rPr>
              <a:t>nunca se </a:t>
            </a:r>
            <a:r>
              <a:rPr lang="es-419" sz="1700" b="1" i="1" dirty="0" err="1">
                <a:solidFill>
                  <a:srgbClr val="C00000"/>
                </a:solidFill>
                <a:latin typeface="Calibri" charset="0"/>
              </a:rPr>
              <a:t>deberia</a:t>
            </a:r>
            <a:r>
              <a:rPr lang="es-419" sz="1700" b="1" i="1" dirty="0">
                <a:solidFill>
                  <a:srgbClr val="C00000"/>
                </a:solidFill>
                <a:latin typeface="Calibri" charset="0"/>
              </a:rPr>
              <a:t> utilizar materias activos con las indicaciones de peligro H350, H351; H360, H361 y H340 y 341</a:t>
            </a:r>
            <a:r>
              <a:rPr lang="es-419" sz="1700" i="1" dirty="0">
                <a:latin typeface="Calibri" charset="0"/>
              </a:rPr>
              <a:t>)</a:t>
            </a:r>
            <a:r>
              <a:rPr lang="es-419" sz="1700" dirty="0">
                <a:latin typeface="Calibri" charset="0"/>
              </a:rPr>
              <a:t>. </a:t>
            </a:r>
          </a:p>
          <a:p>
            <a:pPr marL="263525" indent="-263525" hangingPunct="1">
              <a:lnSpc>
                <a:spcPct val="110000"/>
              </a:lnSpc>
              <a:spcBef>
                <a:spcPts val="613"/>
              </a:spcBef>
              <a:buFont typeface="+mj-lt"/>
              <a:buAutoNum type="arabicPeriod"/>
              <a:tabLst>
                <a:tab pos="0" algn="l"/>
                <a:tab pos="263525"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Lst>
              <a:defRPr/>
            </a:pPr>
            <a:r>
              <a:rPr lang="es-419" sz="1900" b="1" dirty="0">
                <a:latin typeface="Calibri" charset="0"/>
              </a:rPr>
              <a:t>Identificar las condiciones en las que se pueden aplicar los plaguicidas </a:t>
            </a:r>
            <a:r>
              <a:rPr lang="es-419" sz="1900" b="1" i="1" dirty="0">
                <a:latin typeface="Calibri" charset="0"/>
              </a:rPr>
              <a:t>(o </a:t>
            </a:r>
            <a:r>
              <a:rPr lang="es-419" sz="1900" b="1" i="1" dirty="0" err="1">
                <a:latin typeface="Calibri" charset="0"/>
              </a:rPr>
              <a:t>bioplaguicidas</a:t>
            </a:r>
            <a:r>
              <a:rPr lang="es-419" sz="1900" b="1" i="1" dirty="0">
                <a:latin typeface="Calibri" charset="0"/>
              </a:rPr>
              <a:t>), lo que </a:t>
            </a:r>
            <a:r>
              <a:rPr lang="es-419" sz="1900" b="1" dirty="0">
                <a:latin typeface="Calibri" charset="0"/>
              </a:rPr>
              <a:t>a menudo permite reducir significativamente las dosis y los riesgos para quienes realizan los tratamientos.</a:t>
            </a:r>
          </a:p>
          <a:p>
            <a:pPr marL="263525" indent="-263525" hangingPunct="1">
              <a:lnSpc>
                <a:spcPct val="110000"/>
              </a:lnSpc>
              <a:spcBef>
                <a:spcPts val="613"/>
              </a:spcBef>
              <a:buFont typeface="+mj-lt"/>
              <a:buAutoNum type="arabicPeriod"/>
              <a:tabLst>
                <a:tab pos="0" algn="l"/>
                <a:tab pos="263525"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Lst>
              <a:defRPr/>
            </a:pPr>
            <a:r>
              <a:rPr lang="es-419" sz="1900" dirty="0">
                <a:latin typeface="Calibri" charset="0"/>
              </a:rPr>
              <a:t>Teniendo en cuenta el </a:t>
            </a:r>
            <a:r>
              <a:rPr lang="es-419" sz="1900" b="1" dirty="0">
                <a:latin typeface="Calibri" charset="0"/>
              </a:rPr>
              <a:t>modo de acción de los productos </a:t>
            </a:r>
            <a:r>
              <a:rPr lang="es-419" sz="1900" b="1" i="1" dirty="0">
                <a:solidFill>
                  <a:srgbClr val="C00000"/>
                </a:solidFill>
                <a:latin typeface="Calibri" charset="0"/>
              </a:rPr>
              <a:t>(químicos o naturales), </a:t>
            </a:r>
            <a:r>
              <a:rPr lang="es-419" sz="1900" dirty="0">
                <a:latin typeface="Calibri" charset="0"/>
              </a:rPr>
              <a:t>identifique los </a:t>
            </a:r>
            <a:r>
              <a:rPr lang="es-419" sz="1900" b="1" dirty="0">
                <a:latin typeface="Calibri" charset="0"/>
              </a:rPr>
              <a:t>errores que deben evitarse al aplicarlos </a:t>
            </a:r>
            <a:r>
              <a:rPr lang="es-419" sz="1700" i="1" dirty="0">
                <a:latin typeface="Calibri" charset="0"/>
              </a:rPr>
              <a:t>(véase el apéndice 8 de la guía)</a:t>
            </a:r>
            <a:r>
              <a:rPr lang="es-419" sz="1700" dirty="0">
                <a:latin typeface="Calibri" charset="0"/>
              </a:rPr>
              <a:t>. </a:t>
            </a:r>
          </a:p>
          <a:p>
            <a:pPr marL="0" indent="12700" hangingPunct="1">
              <a:lnSpc>
                <a:spcPct val="100000"/>
              </a:lnSpc>
              <a:spcBef>
                <a:spcPts val="163"/>
              </a:spcBef>
              <a:buClrTx/>
              <a:buSzTx/>
              <a:defRPr/>
            </a:pPr>
            <a:endParaRPr lang="es-419" sz="800" dirty="0">
              <a:latin typeface="Calibri" charset="0"/>
            </a:endParaRPr>
          </a:p>
          <a:p>
            <a:pPr marL="0" indent="12700" hangingPunct="1">
              <a:lnSpc>
                <a:spcPct val="100000"/>
              </a:lnSpc>
              <a:spcBef>
                <a:spcPts val="375"/>
              </a:spcBef>
              <a:buClrTx/>
              <a:buSzTx/>
              <a:defRPr/>
            </a:pPr>
            <a:r>
              <a:rPr lang="es-419" sz="2000" dirty="0">
                <a:latin typeface="Calibri" charset="0"/>
              </a:rPr>
              <a:t>Para facilitar la eficacia y la penetración de los productos, </a:t>
            </a:r>
            <a:r>
              <a:rPr lang="es-419" sz="2000" b="1" dirty="0">
                <a:latin typeface="Calibri" charset="0"/>
              </a:rPr>
              <a:t>es preferible no tratar cuando hace mucho calor. </a:t>
            </a:r>
            <a:r>
              <a:rPr lang="es-419" sz="2000" b="1" u="sng" dirty="0">
                <a:latin typeface="Calibri" charset="0"/>
              </a:rPr>
              <a:t>Por tanto, los tratamientos deben realizarse por la noche o muy temprano por la mañana</a:t>
            </a:r>
            <a:r>
              <a:rPr lang="es-419" sz="2000" b="1" dirty="0">
                <a:latin typeface="Calibri" charset="0"/>
              </a:rPr>
              <a:t>. Sin </a:t>
            </a:r>
            <a:r>
              <a:rPr lang="es-419" sz="2000" dirty="0">
                <a:latin typeface="Calibri" charset="0"/>
              </a:rPr>
              <a:t>embargo, esto presenta </a:t>
            </a:r>
            <a:r>
              <a:rPr lang="es-419" sz="2000" b="1" dirty="0">
                <a:latin typeface="Calibri" charset="0"/>
              </a:rPr>
              <a:t>riesgos para las abejas y otros insectos auxiliares</a:t>
            </a:r>
            <a:r>
              <a:rPr lang="es-419" sz="2000" dirty="0">
                <a:latin typeface="Calibri" charset="0"/>
              </a:rPr>
              <a:t>, que beberán el agua de rocío presente en las plantas por la mañana.</a:t>
            </a:r>
          </a:p>
          <a:p>
            <a:pPr marL="0" indent="12700" hangingPunct="1">
              <a:lnSpc>
                <a:spcPct val="100000"/>
              </a:lnSpc>
              <a:spcBef>
                <a:spcPts val="375"/>
              </a:spcBef>
              <a:buClrTx/>
              <a:buSzTx/>
              <a:defRPr/>
            </a:pPr>
            <a:endParaRPr lang="es-419" sz="800" dirty="0">
              <a:latin typeface="Calibri" charset="0"/>
            </a:endParaRPr>
          </a:p>
          <a:p>
            <a:pPr marL="0" indent="12700" hangingPunct="1">
              <a:lnSpc>
                <a:spcPct val="100000"/>
              </a:lnSpc>
              <a:spcBef>
                <a:spcPts val="375"/>
              </a:spcBef>
              <a:buClrTx/>
              <a:buSzTx/>
              <a:defRPr/>
            </a:pPr>
            <a:r>
              <a:rPr lang="es-419" sz="2000" dirty="0">
                <a:latin typeface="Calibri" charset="0"/>
              </a:rPr>
              <a:t>En función de los productos y las materias activas presentes en la zona de intervención, pueden elaborarse </a:t>
            </a:r>
            <a:r>
              <a:rPr lang="es-419" sz="2000" b="1" dirty="0">
                <a:latin typeface="Calibri" charset="0"/>
              </a:rPr>
              <a:t>fichas de consejos bien ilustradas para los agricultores</a:t>
            </a:r>
            <a:r>
              <a:rPr lang="es-419" sz="2000" dirty="0">
                <a:latin typeface="Calibri" charset="0"/>
              </a:rPr>
              <a:t>, en particular para las materias activas menos preocupantes. </a:t>
            </a:r>
          </a:p>
        </p:txBody>
      </p:sp>
      <p:sp>
        <p:nvSpPr>
          <p:cNvPr id="16388" name="Text Box 3">
            <a:extLst>
              <a:ext uri="{FF2B5EF4-FFF2-40B4-BE49-F238E27FC236}">
                <a16:creationId xmlns:a16="http://schemas.microsoft.com/office/drawing/2014/main" id="{A3D129B5-D75F-4E62-87E0-1EE06625A776}"/>
              </a:ext>
            </a:extLst>
          </p:cNvPr>
          <p:cNvSpPr txBox="1">
            <a:spLocks noChangeArrowheads="1"/>
          </p:cNvSpPr>
          <p:nvPr/>
        </p:nvSpPr>
        <p:spPr bwMode="auto">
          <a:xfrm>
            <a:off x="8534400" y="6492876"/>
            <a:ext cx="2133600" cy="3651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lvl1pPr eaLnBrk="0">
              <a:tabLst>
                <a:tab pos="449263" algn="l"/>
                <a:tab pos="898525" algn="l"/>
                <a:tab pos="1347788" algn="l"/>
                <a:tab pos="1797050" algn="l"/>
              </a:tabLst>
              <a:defRPr>
                <a:solidFill>
                  <a:schemeClr val="tx1"/>
                </a:solidFill>
                <a:latin typeface="Arial" panose="020B0604020202020204" pitchFamily="34" charset="0"/>
                <a:ea typeface="Microsoft YaHei" panose="020B0503020204020204" pitchFamily="34" charset="-122"/>
              </a:defRPr>
            </a:lvl1pPr>
            <a:lvl2pPr eaLnBrk="0">
              <a:tabLst>
                <a:tab pos="449263" algn="l"/>
                <a:tab pos="898525" algn="l"/>
                <a:tab pos="1347788" algn="l"/>
                <a:tab pos="1797050" algn="l"/>
              </a:tabLst>
              <a:defRPr>
                <a:solidFill>
                  <a:schemeClr val="tx1"/>
                </a:solidFill>
                <a:latin typeface="Arial" panose="020B0604020202020204" pitchFamily="34" charset="0"/>
                <a:ea typeface="Microsoft YaHei" panose="020B0503020204020204" pitchFamily="34" charset="-122"/>
              </a:defRPr>
            </a:lvl2pPr>
            <a:lvl3pPr eaLnBrk="0">
              <a:tabLst>
                <a:tab pos="449263" algn="l"/>
                <a:tab pos="898525" algn="l"/>
                <a:tab pos="1347788" algn="l"/>
                <a:tab pos="1797050" algn="l"/>
              </a:tabLst>
              <a:defRPr>
                <a:solidFill>
                  <a:schemeClr val="tx1"/>
                </a:solidFill>
                <a:latin typeface="Arial" panose="020B0604020202020204" pitchFamily="34" charset="0"/>
                <a:ea typeface="Microsoft YaHei" panose="020B0503020204020204" pitchFamily="34" charset="-122"/>
              </a:defRPr>
            </a:lvl3pPr>
            <a:lvl4pPr eaLnBrk="0">
              <a:tabLst>
                <a:tab pos="449263" algn="l"/>
                <a:tab pos="898525" algn="l"/>
                <a:tab pos="1347788" algn="l"/>
                <a:tab pos="1797050" algn="l"/>
              </a:tabLst>
              <a:defRPr>
                <a:solidFill>
                  <a:schemeClr val="tx1"/>
                </a:solidFill>
                <a:latin typeface="Arial" panose="020B0604020202020204" pitchFamily="34" charset="0"/>
                <a:ea typeface="Microsoft YaHei" panose="020B0503020204020204" pitchFamily="34" charset="-122"/>
              </a:defRPr>
            </a:lvl4pPr>
            <a:lvl5pPr eaLnBrk="0">
              <a:tabLst>
                <a:tab pos="449263" algn="l"/>
                <a:tab pos="898525" algn="l"/>
                <a:tab pos="1347788" algn="l"/>
                <a:tab pos="1797050" algn="l"/>
              </a:tabLst>
              <a:defRPr>
                <a:solidFill>
                  <a:schemeClr val="tx1"/>
                </a:solidFill>
                <a:latin typeface="Arial" panose="020B0604020202020204" pitchFamily="34" charset="0"/>
                <a:ea typeface="Microsoft YaHei" panose="020B0503020204020204" pitchFamily="34" charset="-122"/>
              </a:defRPr>
            </a:lvl5pPr>
            <a:lvl6pPr marL="2514600" indent="-228600" defTabSz="449263" eaLnBrk="0" fontAlgn="base" hangingPunct="0">
              <a:lnSpc>
                <a:spcPct val="93000"/>
              </a:lnSpc>
              <a:spcBef>
                <a:spcPts val="13"/>
              </a:spcBef>
              <a:spcAft>
                <a:spcPts val="13"/>
              </a:spcAft>
              <a:buClr>
                <a:srgbClr val="000000"/>
              </a:buClr>
              <a:buSzPct val="100000"/>
              <a:buFont typeface="Times New Roman" panose="02020603050405020304" pitchFamily="18" charset="0"/>
              <a:tabLst>
                <a:tab pos="449263" algn="l"/>
                <a:tab pos="898525" algn="l"/>
                <a:tab pos="1347788" algn="l"/>
                <a:tab pos="1797050" algn="l"/>
              </a:tabLst>
              <a:defRPr>
                <a:solidFill>
                  <a:schemeClr val="tx1"/>
                </a:solidFill>
                <a:latin typeface="Arial" panose="020B0604020202020204" pitchFamily="34" charset="0"/>
                <a:ea typeface="Microsoft YaHei" panose="020B0503020204020204" pitchFamily="34" charset="-122"/>
              </a:defRPr>
            </a:lvl6pPr>
            <a:lvl7pPr marL="2971800" indent="-228600" defTabSz="449263" eaLnBrk="0" fontAlgn="base" hangingPunct="0">
              <a:lnSpc>
                <a:spcPct val="93000"/>
              </a:lnSpc>
              <a:spcBef>
                <a:spcPts val="13"/>
              </a:spcBef>
              <a:spcAft>
                <a:spcPts val="13"/>
              </a:spcAft>
              <a:buClr>
                <a:srgbClr val="000000"/>
              </a:buClr>
              <a:buSzPct val="100000"/>
              <a:buFont typeface="Times New Roman" panose="02020603050405020304" pitchFamily="18" charset="0"/>
              <a:tabLst>
                <a:tab pos="449263" algn="l"/>
                <a:tab pos="898525" algn="l"/>
                <a:tab pos="1347788" algn="l"/>
                <a:tab pos="1797050" algn="l"/>
              </a:tabLst>
              <a:defRPr>
                <a:solidFill>
                  <a:schemeClr val="tx1"/>
                </a:solidFill>
                <a:latin typeface="Arial" panose="020B0604020202020204" pitchFamily="34" charset="0"/>
                <a:ea typeface="Microsoft YaHei" panose="020B0503020204020204" pitchFamily="34" charset="-122"/>
              </a:defRPr>
            </a:lvl7pPr>
            <a:lvl8pPr marL="3429000" indent="-228600" defTabSz="449263" eaLnBrk="0" fontAlgn="base" hangingPunct="0">
              <a:lnSpc>
                <a:spcPct val="93000"/>
              </a:lnSpc>
              <a:spcBef>
                <a:spcPts val="13"/>
              </a:spcBef>
              <a:spcAft>
                <a:spcPts val="13"/>
              </a:spcAft>
              <a:buClr>
                <a:srgbClr val="000000"/>
              </a:buClr>
              <a:buSzPct val="100000"/>
              <a:buFont typeface="Times New Roman" panose="02020603050405020304" pitchFamily="18" charset="0"/>
              <a:tabLst>
                <a:tab pos="449263" algn="l"/>
                <a:tab pos="898525" algn="l"/>
                <a:tab pos="1347788" algn="l"/>
                <a:tab pos="1797050" algn="l"/>
              </a:tabLst>
              <a:defRPr>
                <a:solidFill>
                  <a:schemeClr val="tx1"/>
                </a:solidFill>
                <a:latin typeface="Arial" panose="020B0604020202020204" pitchFamily="34" charset="0"/>
                <a:ea typeface="Microsoft YaHei" panose="020B0503020204020204" pitchFamily="34" charset="-122"/>
              </a:defRPr>
            </a:lvl8pPr>
            <a:lvl9pPr marL="3886200" indent="-228600" defTabSz="449263" eaLnBrk="0" fontAlgn="base" hangingPunct="0">
              <a:lnSpc>
                <a:spcPct val="93000"/>
              </a:lnSpc>
              <a:spcBef>
                <a:spcPts val="13"/>
              </a:spcBef>
              <a:spcAft>
                <a:spcPts val="13"/>
              </a:spcAft>
              <a:buClr>
                <a:srgbClr val="000000"/>
              </a:buClr>
              <a:buSzPct val="100000"/>
              <a:buFont typeface="Times New Roman" panose="02020603050405020304" pitchFamily="18" charset="0"/>
              <a:tabLst>
                <a:tab pos="449263" algn="l"/>
                <a:tab pos="898525" algn="l"/>
                <a:tab pos="1347788" algn="l"/>
                <a:tab pos="1797050" algn="l"/>
              </a:tabLst>
              <a:defRPr>
                <a:solidFill>
                  <a:schemeClr val="tx1"/>
                </a:solidFill>
                <a:latin typeface="Arial" panose="020B0604020202020204" pitchFamily="34" charset="0"/>
                <a:ea typeface="Microsoft YaHei" panose="020B0503020204020204" pitchFamily="34" charset="-122"/>
              </a:defRPr>
            </a:lvl9pPr>
          </a:lstStyle>
          <a:p>
            <a:pPr algn="r" eaLnBrk="1" hangingPunct="1">
              <a:lnSpc>
                <a:spcPct val="100000"/>
              </a:lnSpc>
            </a:pPr>
            <a:fld id="{04F2AD2A-828D-4B1F-99B4-E6773C380DE8}" type="slidenum">
              <a:rPr lang="fr-FR" altLang="fr-FR" sz="1200">
                <a:solidFill>
                  <a:srgbClr val="8B8B8B"/>
                </a:solidFill>
                <a:latin typeface="Calibri" panose="020F0502020204030204" pitchFamily="34" charset="0"/>
                <a:cs typeface="Segoe UI" panose="020B0502040204020203" pitchFamily="34" charset="0"/>
              </a:rPr>
              <a:t>20</a:t>
            </a:fld>
            <a:endParaRPr lang="fr-FR" altLang="fr-FR" sz="1200">
              <a:solidFill>
                <a:srgbClr val="8B8B8B"/>
              </a:solidFill>
              <a:latin typeface="Calibri" panose="020F0502020204030204" pitchFamily="34" charset="0"/>
              <a:cs typeface="Segoe UI" panose="020B0502040204020203" pitchFamily="34" charset="0"/>
            </a:endParaRPr>
          </a:p>
        </p:txBody>
      </p:sp>
    </p:spTree>
  </p:cSld>
  <p:clrMapOvr>
    <a:masterClrMapping/>
  </p:clrMapOvr>
  <p:transition spd="slow"/>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1">
            <a:extLst>
              <a:ext uri="{FF2B5EF4-FFF2-40B4-BE49-F238E27FC236}">
                <a16:creationId xmlns:a16="http://schemas.microsoft.com/office/drawing/2014/main" id="{AE9F6846-3A4A-48CE-A06D-54185C202D97}"/>
              </a:ext>
            </a:extLst>
          </p:cNvPr>
          <p:cNvSpPr>
            <a:spLocks noGrp="1" noChangeArrowheads="1"/>
          </p:cNvSpPr>
          <p:nvPr>
            <p:ph type="title"/>
          </p:nvPr>
        </p:nvSpPr>
        <p:spPr>
          <a:xfrm>
            <a:off x="1127449" y="44451"/>
            <a:ext cx="10441160" cy="504229"/>
          </a:xfrm>
          <a:solidFill>
            <a:srgbClr val="B7DEE8"/>
          </a:solidFill>
        </p:spPr>
        <p:txBody>
          <a:bodyPr/>
          <a:lstStyle/>
          <a:p>
            <a:pPr algn="ctr" eaLnBrk="1" hangingPunct="1">
              <a:lnSpc>
                <a:spcPct val="100000"/>
              </a:lnSpc>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Lst>
            </a:pPr>
            <a:r>
              <a:rPr lang="es-419" altLang="fr-FR" sz="2400" dirty="0"/>
              <a:t>Módulo 2: Prevención de riesgos de los plaguicidas - </a:t>
            </a:r>
            <a:r>
              <a:rPr lang="es-419" altLang="fr-FR" sz="2400" b="1" dirty="0"/>
              <a:t>Gestión de envases </a:t>
            </a:r>
          </a:p>
        </p:txBody>
      </p:sp>
      <p:sp>
        <p:nvSpPr>
          <p:cNvPr id="17411" name="Text Box 2">
            <a:extLst>
              <a:ext uri="{FF2B5EF4-FFF2-40B4-BE49-F238E27FC236}">
                <a16:creationId xmlns:a16="http://schemas.microsoft.com/office/drawing/2014/main" id="{1E63A425-DE33-4031-8EC7-8FAA18432B53}"/>
              </a:ext>
            </a:extLst>
          </p:cNvPr>
          <p:cNvSpPr txBox="1">
            <a:spLocks noChangeArrowheads="1"/>
          </p:cNvSpPr>
          <p:nvPr/>
        </p:nvSpPr>
        <p:spPr bwMode="auto">
          <a:xfrm>
            <a:off x="713402" y="567805"/>
            <a:ext cx="10441160" cy="151259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eaLnBrk="0">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Lst>
              <a:defRPr>
                <a:solidFill>
                  <a:schemeClr val="tx1"/>
                </a:solidFill>
                <a:latin typeface="Arial" panose="020B0604020202020204" pitchFamily="34" charset="0"/>
                <a:ea typeface="Microsoft YaHei" panose="020B0503020204020204" pitchFamily="34" charset="-122"/>
              </a:defRPr>
            </a:lvl1pPr>
            <a:lvl2pPr eaLnBrk="0">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Lst>
              <a:defRPr>
                <a:solidFill>
                  <a:schemeClr val="tx1"/>
                </a:solidFill>
                <a:latin typeface="Arial" panose="020B0604020202020204" pitchFamily="34" charset="0"/>
                <a:ea typeface="Microsoft YaHei" panose="020B0503020204020204" pitchFamily="34" charset="-122"/>
              </a:defRPr>
            </a:lvl2pPr>
            <a:lvl3pPr eaLnBrk="0">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Lst>
              <a:defRPr>
                <a:solidFill>
                  <a:schemeClr val="tx1"/>
                </a:solidFill>
                <a:latin typeface="Arial" panose="020B0604020202020204" pitchFamily="34" charset="0"/>
                <a:ea typeface="Microsoft YaHei" panose="020B0503020204020204" pitchFamily="34" charset="-122"/>
              </a:defRPr>
            </a:lvl3pPr>
            <a:lvl4pPr eaLnBrk="0">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Lst>
              <a:defRPr>
                <a:solidFill>
                  <a:schemeClr val="tx1"/>
                </a:solidFill>
                <a:latin typeface="Arial" panose="020B0604020202020204" pitchFamily="34" charset="0"/>
                <a:ea typeface="Microsoft YaHei" panose="020B0503020204020204" pitchFamily="34" charset="-122"/>
              </a:defRPr>
            </a:lvl4pPr>
            <a:lvl5pPr eaLnBrk="0">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Lst>
              <a:defRPr>
                <a:solidFill>
                  <a:schemeClr val="tx1"/>
                </a:solidFill>
                <a:latin typeface="Arial" panose="020B0604020202020204" pitchFamily="34" charset="0"/>
                <a:ea typeface="Microsoft YaHei" panose="020B0503020204020204" pitchFamily="34" charset="-122"/>
              </a:defRPr>
            </a:lvl5pPr>
            <a:lvl6pPr marL="2514600" indent="-228600" defTabSz="449263" eaLnBrk="0" fontAlgn="base" hangingPunct="0">
              <a:lnSpc>
                <a:spcPct val="93000"/>
              </a:lnSpc>
              <a:spcBef>
                <a:spcPts val="13"/>
              </a:spcBef>
              <a:spcAft>
                <a:spcPts val="13"/>
              </a:spcAft>
              <a:buClr>
                <a:srgbClr val="000000"/>
              </a:buClr>
              <a:buSzPct val="100000"/>
              <a:buFont typeface="Times New Roman" panose="02020603050405020304" pitchFamily="18" charset="0"/>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Lst>
              <a:defRPr>
                <a:solidFill>
                  <a:schemeClr val="tx1"/>
                </a:solidFill>
                <a:latin typeface="Arial" panose="020B0604020202020204" pitchFamily="34" charset="0"/>
                <a:ea typeface="Microsoft YaHei" panose="020B0503020204020204" pitchFamily="34" charset="-122"/>
              </a:defRPr>
            </a:lvl6pPr>
            <a:lvl7pPr marL="2971800" indent="-228600" defTabSz="449263" eaLnBrk="0" fontAlgn="base" hangingPunct="0">
              <a:lnSpc>
                <a:spcPct val="93000"/>
              </a:lnSpc>
              <a:spcBef>
                <a:spcPts val="13"/>
              </a:spcBef>
              <a:spcAft>
                <a:spcPts val="13"/>
              </a:spcAft>
              <a:buClr>
                <a:srgbClr val="000000"/>
              </a:buClr>
              <a:buSzPct val="100000"/>
              <a:buFont typeface="Times New Roman" panose="02020603050405020304" pitchFamily="18" charset="0"/>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Lst>
              <a:defRPr>
                <a:solidFill>
                  <a:schemeClr val="tx1"/>
                </a:solidFill>
                <a:latin typeface="Arial" panose="020B0604020202020204" pitchFamily="34" charset="0"/>
                <a:ea typeface="Microsoft YaHei" panose="020B0503020204020204" pitchFamily="34" charset="-122"/>
              </a:defRPr>
            </a:lvl7pPr>
            <a:lvl8pPr marL="3429000" indent="-228600" defTabSz="449263" eaLnBrk="0" fontAlgn="base" hangingPunct="0">
              <a:lnSpc>
                <a:spcPct val="93000"/>
              </a:lnSpc>
              <a:spcBef>
                <a:spcPts val="13"/>
              </a:spcBef>
              <a:spcAft>
                <a:spcPts val="13"/>
              </a:spcAft>
              <a:buClr>
                <a:srgbClr val="000000"/>
              </a:buClr>
              <a:buSzPct val="100000"/>
              <a:buFont typeface="Times New Roman" panose="02020603050405020304" pitchFamily="18" charset="0"/>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Lst>
              <a:defRPr>
                <a:solidFill>
                  <a:schemeClr val="tx1"/>
                </a:solidFill>
                <a:latin typeface="Arial" panose="020B0604020202020204" pitchFamily="34" charset="0"/>
                <a:ea typeface="Microsoft YaHei" panose="020B0503020204020204" pitchFamily="34" charset="-122"/>
              </a:defRPr>
            </a:lvl8pPr>
            <a:lvl9pPr marL="3886200" indent="-228600" defTabSz="449263" eaLnBrk="0" fontAlgn="base" hangingPunct="0">
              <a:lnSpc>
                <a:spcPct val="93000"/>
              </a:lnSpc>
              <a:spcBef>
                <a:spcPts val="13"/>
              </a:spcBef>
              <a:spcAft>
                <a:spcPts val="13"/>
              </a:spcAft>
              <a:buClr>
                <a:srgbClr val="000000"/>
              </a:buClr>
              <a:buSzPct val="100000"/>
              <a:buFont typeface="Times New Roman" panose="02020603050405020304" pitchFamily="18" charset="0"/>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Lst>
              <a:defRPr>
                <a:solidFill>
                  <a:schemeClr val="tx1"/>
                </a:solidFill>
                <a:latin typeface="Arial" panose="020B0604020202020204" pitchFamily="34" charset="0"/>
                <a:ea typeface="Microsoft YaHei" panose="020B0503020204020204" pitchFamily="34" charset="-122"/>
              </a:defRPr>
            </a:lvl9pPr>
          </a:lstStyle>
          <a:p>
            <a:pPr eaLnBrk="1" hangingPunct="1">
              <a:lnSpc>
                <a:spcPct val="100000"/>
              </a:lnSpc>
              <a:spcBef>
                <a:spcPts val="413"/>
              </a:spcBef>
            </a:pPr>
            <a:r>
              <a:rPr lang="es-419" altLang="fr-FR" sz="2000" dirty="0">
                <a:solidFill>
                  <a:srgbClr val="000000"/>
                </a:solidFill>
                <a:latin typeface="Calibri" panose="020F0502020204030204" pitchFamily="34" charset="0"/>
              </a:rPr>
              <a:t>Tema 5: </a:t>
            </a:r>
            <a:r>
              <a:rPr lang="es-419" altLang="fr-FR" sz="2000" b="1" dirty="0">
                <a:solidFill>
                  <a:srgbClr val="000000"/>
                </a:solidFill>
                <a:latin typeface="Calibri" panose="020F0502020204030204" pitchFamily="34" charset="0"/>
              </a:rPr>
              <a:t>Identificar las prácticas locales de gestión de los envases de plaguicidas</a:t>
            </a:r>
            <a:r>
              <a:rPr lang="es-419" altLang="fr-FR" sz="2000" dirty="0">
                <a:solidFill>
                  <a:srgbClr val="000000"/>
                </a:solidFill>
                <a:latin typeface="Calibri" panose="020F0502020204030204" pitchFamily="34" charset="0"/>
              </a:rPr>
              <a:t>. Identificar las mejoras que pueden introducirse, en colaboración o no con los vendedores de insumos, las organizaciones de productores y las autoridades de los municipios que son conscientes de estas cuestiones.</a:t>
            </a:r>
          </a:p>
          <a:p>
            <a:pPr eaLnBrk="1" hangingPunct="1">
              <a:lnSpc>
                <a:spcPct val="100000"/>
              </a:lnSpc>
              <a:spcBef>
                <a:spcPts val="413"/>
              </a:spcBef>
            </a:pPr>
            <a:endParaRPr lang="fr-FR" altLang="fr-FR" sz="1200" dirty="0">
              <a:solidFill>
                <a:srgbClr val="17375E"/>
              </a:solidFill>
              <a:latin typeface="Calibri" panose="020F0502020204030204" pitchFamily="34" charset="0"/>
            </a:endParaRPr>
          </a:p>
        </p:txBody>
      </p:sp>
      <p:sp>
        <p:nvSpPr>
          <p:cNvPr id="17413" name="Text Box 4">
            <a:extLst>
              <a:ext uri="{FF2B5EF4-FFF2-40B4-BE49-F238E27FC236}">
                <a16:creationId xmlns:a16="http://schemas.microsoft.com/office/drawing/2014/main" id="{B68BBB16-294B-4A42-8E9E-74DDC41B6884}"/>
              </a:ext>
            </a:extLst>
          </p:cNvPr>
          <p:cNvSpPr txBox="1">
            <a:spLocks noChangeArrowheads="1"/>
          </p:cNvSpPr>
          <p:nvPr/>
        </p:nvSpPr>
        <p:spPr bwMode="auto">
          <a:xfrm>
            <a:off x="8534400" y="6488114"/>
            <a:ext cx="2133600" cy="3651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lvl1pPr eaLnBrk="0">
              <a:tabLst>
                <a:tab pos="449263" algn="l"/>
                <a:tab pos="898525" algn="l"/>
                <a:tab pos="1347788" algn="l"/>
                <a:tab pos="1797050" algn="l"/>
              </a:tabLst>
              <a:defRPr>
                <a:solidFill>
                  <a:schemeClr val="tx1"/>
                </a:solidFill>
                <a:latin typeface="Arial" panose="020B0604020202020204" pitchFamily="34" charset="0"/>
                <a:ea typeface="Microsoft YaHei" panose="020B0503020204020204" pitchFamily="34" charset="-122"/>
              </a:defRPr>
            </a:lvl1pPr>
            <a:lvl2pPr eaLnBrk="0">
              <a:tabLst>
                <a:tab pos="449263" algn="l"/>
                <a:tab pos="898525" algn="l"/>
                <a:tab pos="1347788" algn="l"/>
                <a:tab pos="1797050" algn="l"/>
              </a:tabLst>
              <a:defRPr>
                <a:solidFill>
                  <a:schemeClr val="tx1"/>
                </a:solidFill>
                <a:latin typeface="Arial" panose="020B0604020202020204" pitchFamily="34" charset="0"/>
                <a:ea typeface="Microsoft YaHei" panose="020B0503020204020204" pitchFamily="34" charset="-122"/>
              </a:defRPr>
            </a:lvl2pPr>
            <a:lvl3pPr eaLnBrk="0">
              <a:tabLst>
                <a:tab pos="449263" algn="l"/>
                <a:tab pos="898525" algn="l"/>
                <a:tab pos="1347788" algn="l"/>
                <a:tab pos="1797050" algn="l"/>
              </a:tabLst>
              <a:defRPr>
                <a:solidFill>
                  <a:schemeClr val="tx1"/>
                </a:solidFill>
                <a:latin typeface="Arial" panose="020B0604020202020204" pitchFamily="34" charset="0"/>
                <a:ea typeface="Microsoft YaHei" panose="020B0503020204020204" pitchFamily="34" charset="-122"/>
              </a:defRPr>
            </a:lvl3pPr>
            <a:lvl4pPr eaLnBrk="0">
              <a:tabLst>
                <a:tab pos="449263" algn="l"/>
                <a:tab pos="898525" algn="l"/>
                <a:tab pos="1347788" algn="l"/>
                <a:tab pos="1797050" algn="l"/>
              </a:tabLst>
              <a:defRPr>
                <a:solidFill>
                  <a:schemeClr val="tx1"/>
                </a:solidFill>
                <a:latin typeface="Arial" panose="020B0604020202020204" pitchFamily="34" charset="0"/>
                <a:ea typeface="Microsoft YaHei" panose="020B0503020204020204" pitchFamily="34" charset="-122"/>
              </a:defRPr>
            </a:lvl4pPr>
            <a:lvl5pPr eaLnBrk="0">
              <a:tabLst>
                <a:tab pos="449263" algn="l"/>
                <a:tab pos="898525" algn="l"/>
                <a:tab pos="1347788" algn="l"/>
                <a:tab pos="1797050" algn="l"/>
              </a:tabLst>
              <a:defRPr>
                <a:solidFill>
                  <a:schemeClr val="tx1"/>
                </a:solidFill>
                <a:latin typeface="Arial" panose="020B0604020202020204" pitchFamily="34" charset="0"/>
                <a:ea typeface="Microsoft YaHei" panose="020B0503020204020204" pitchFamily="34" charset="-122"/>
              </a:defRPr>
            </a:lvl5pPr>
            <a:lvl6pPr marL="2514600" indent="-228600" defTabSz="449263" eaLnBrk="0" fontAlgn="base" hangingPunct="0">
              <a:lnSpc>
                <a:spcPct val="93000"/>
              </a:lnSpc>
              <a:spcBef>
                <a:spcPts val="13"/>
              </a:spcBef>
              <a:spcAft>
                <a:spcPts val="13"/>
              </a:spcAft>
              <a:buClr>
                <a:srgbClr val="000000"/>
              </a:buClr>
              <a:buSzPct val="100000"/>
              <a:buFont typeface="Times New Roman" panose="02020603050405020304" pitchFamily="18" charset="0"/>
              <a:tabLst>
                <a:tab pos="449263" algn="l"/>
                <a:tab pos="898525" algn="l"/>
                <a:tab pos="1347788" algn="l"/>
                <a:tab pos="1797050" algn="l"/>
              </a:tabLst>
              <a:defRPr>
                <a:solidFill>
                  <a:schemeClr val="tx1"/>
                </a:solidFill>
                <a:latin typeface="Arial" panose="020B0604020202020204" pitchFamily="34" charset="0"/>
                <a:ea typeface="Microsoft YaHei" panose="020B0503020204020204" pitchFamily="34" charset="-122"/>
              </a:defRPr>
            </a:lvl6pPr>
            <a:lvl7pPr marL="2971800" indent="-228600" defTabSz="449263" eaLnBrk="0" fontAlgn="base" hangingPunct="0">
              <a:lnSpc>
                <a:spcPct val="93000"/>
              </a:lnSpc>
              <a:spcBef>
                <a:spcPts val="13"/>
              </a:spcBef>
              <a:spcAft>
                <a:spcPts val="13"/>
              </a:spcAft>
              <a:buClr>
                <a:srgbClr val="000000"/>
              </a:buClr>
              <a:buSzPct val="100000"/>
              <a:buFont typeface="Times New Roman" panose="02020603050405020304" pitchFamily="18" charset="0"/>
              <a:tabLst>
                <a:tab pos="449263" algn="l"/>
                <a:tab pos="898525" algn="l"/>
                <a:tab pos="1347788" algn="l"/>
                <a:tab pos="1797050" algn="l"/>
              </a:tabLst>
              <a:defRPr>
                <a:solidFill>
                  <a:schemeClr val="tx1"/>
                </a:solidFill>
                <a:latin typeface="Arial" panose="020B0604020202020204" pitchFamily="34" charset="0"/>
                <a:ea typeface="Microsoft YaHei" panose="020B0503020204020204" pitchFamily="34" charset="-122"/>
              </a:defRPr>
            </a:lvl7pPr>
            <a:lvl8pPr marL="3429000" indent="-228600" defTabSz="449263" eaLnBrk="0" fontAlgn="base" hangingPunct="0">
              <a:lnSpc>
                <a:spcPct val="93000"/>
              </a:lnSpc>
              <a:spcBef>
                <a:spcPts val="13"/>
              </a:spcBef>
              <a:spcAft>
                <a:spcPts val="13"/>
              </a:spcAft>
              <a:buClr>
                <a:srgbClr val="000000"/>
              </a:buClr>
              <a:buSzPct val="100000"/>
              <a:buFont typeface="Times New Roman" panose="02020603050405020304" pitchFamily="18" charset="0"/>
              <a:tabLst>
                <a:tab pos="449263" algn="l"/>
                <a:tab pos="898525" algn="l"/>
                <a:tab pos="1347788" algn="l"/>
                <a:tab pos="1797050" algn="l"/>
              </a:tabLst>
              <a:defRPr>
                <a:solidFill>
                  <a:schemeClr val="tx1"/>
                </a:solidFill>
                <a:latin typeface="Arial" panose="020B0604020202020204" pitchFamily="34" charset="0"/>
                <a:ea typeface="Microsoft YaHei" panose="020B0503020204020204" pitchFamily="34" charset="-122"/>
              </a:defRPr>
            </a:lvl8pPr>
            <a:lvl9pPr marL="3886200" indent="-228600" defTabSz="449263" eaLnBrk="0" fontAlgn="base" hangingPunct="0">
              <a:lnSpc>
                <a:spcPct val="93000"/>
              </a:lnSpc>
              <a:spcBef>
                <a:spcPts val="13"/>
              </a:spcBef>
              <a:spcAft>
                <a:spcPts val="13"/>
              </a:spcAft>
              <a:buClr>
                <a:srgbClr val="000000"/>
              </a:buClr>
              <a:buSzPct val="100000"/>
              <a:buFont typeface="Times New Roman" panose="02020603050405020304" pitchFamily="18" charset="0"/>
              <a:tabLst>
                <a:tab pos="449263" algn="l"/>
                <a:tab pos="898525" algn="l"/>
                <a:tab pos="1347788" algn="l"/>
                <a:tab pos="1797050" algn="l"/>
              </a:tabLst>
              <a:defRPr>
                <a:solidFill>
                  <a:schemeClr val="tx1"/>
                </a:solidFill>
                <a:latin typeface="Arial" panose="020B0604020202020204" pitchFamily="34" charset="0"/>
                <a:ea typeface="Microsoft YaHei" panose="020B0503020204020204" pitchFamily="34" charset="-122"/>
              </a:defRPr>
            </a:lvl9pPr>
          </a:lstStyle>
          <a:p>
            <a:pPr algn="r" eaLnBrk="1" hangingPunct="1">
              <a:lnSpc>
                <a:spcPct val="100000"/>
              </a:lnSpc>
            </a:pPr>
            <a:fld id="{9688B806-6EC0-4B70-A599-2B0E9C0360C2}" type="slidenum">
              <a:rPr lang="fr-FR" altLang="fr-FR" sz="1200">
                <a:solidFill>
                  <a:srgbClr val="8B8B8B"/>
                </a:solidFill>
                <a:latin typeface="Calibri" panose="020F0502020204030204" pitchFamily="34" charset="0"/>
                <a:cs typeface="Segoe UI" panose="020B0502040204020203" pitchFamily="34" charset="0"/>
              </a:rPr>
              <a:t>21</a:t>
            </a:fld>
            <a:endParaRPr lang="fr-FR" altLang="fr-FR" sz="1200">
              <a:solidFill>
                <a:srgbClr val="8B8B8B"/>
              </a:solidFill>
              <a:latin typeface="Calibri" panose="020F0502020204030204" pitchFamily="34" charset="0"/>
              <a:cs typeface="Segoe UI" panose="020B0502040204020203" pitchFamily="34" charset="0"/>
            </a:endParaRPr>
          </a:p>
        </p:txBody>
      </p:sp>
      <p:pic>
        <p:nvPicPr>
          <p:cNvPr id="3" name="Image 2">
            <a:extLst>
              <a:ext uri="{FF2B5EF4-FFF2-40B4-BE49-F238E27FC236}">
                <a16:creationId xmlns:a16="http://schemas.microsoft.com/office/drawing/2014/main" id="{E2F37D6E-DAEF-5314-54EE-D57CE0528D57}"/>
              </a:ext>
            </a:extLst>
          </p:cNvPr>
          <p:cNvPicPr>
            <a:picLocks noChangeAspect="1"/>
          </p:cNvPicPr>
          <p:nvPr/>
        </p:nvPicPr>
        <p:blipFill>
          <a:blip r:embed="rId3"/>
          <a:stretch>
            <a:fillRect/>
          </a:stretch>
        </p:blipFill>
        <p:spPr>
          <a:xfrm>
            <a:off x="869504" y="1916832"/>
            <a:ext cx="10639182" cy="4752528"/>
          </a:xfrm>
          <a:prstGeom prst="rect">
            <a:avLst/>
          </a:prstGeom>
        </p:spPr>
      </p:pic>
    </p:spTree>
  </p:cSld>
  <p:clrMapOvr>
    <a:masterClrMapping/>
  </p:clrMapOvr>
  <p:transition spd="slow"/>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5">
            <a:extLst>
              <a:ext uri="{FF2B5EF4-FFF2-40B4-BE49-F238E27FC236}">
                <a16:creationId xmlns:a16="http://schemas.microsoft.com/office/drawing/2014/main" id="{06F33D2A-0F62-4EEF-9FD4-A913F2C2AFE9}"/>
              </a:ext>
            </a:extLst>
          </p:cNvPr>
          <p:cNvSpPr>
            <a:spLocks noGrp="1"/>
          </p:cNvSpPr>
          <p:nvPr>
            <p:ph type="sldNum" sz="quarter" idx="12"/>
          </p:nvPr>
        </p:nvSpPr>
        <p:spPr/>
        <p:txBody>
          <a:bodyPr/>
          <a:lstStyle>
            <a:lvl1pPr eaLnBrk="0">
              <a:tabLst>
                <a:tab pos="449263" algn="l"/>
                <a:tab pos="898525" algn="l"/>
                <a:tab pos="1347788" algn="l"/>
                <a:tab pos="1797050" algn="l"/>
              </a:tabLst>
              <a:defRPr>
                <a:solidFill>
                  <a:schemeClr val="tx1"/>
                </a:solidFill>
                <a:latin typeface="Arial" panose="020B0604020202020204" pitchFamily="34" charset="0"/>
                <a:ea typeface="Microsoft YaHei" panose="020B0503020204020204" pitchFamily="34" charset="-122"/>
              </a:defRPr>
            </a:lvl1pPr>
            <a:lvl2pPr eaLnBrk="0">
              <a:tabLst>
                <a:tab pos="449263" algn="l"/>
                <a:tab pos="898525" algn="l"/>
                <a:tab pos="1347788" algn="l"/>
                <a:tab pos="1797050" algn="l"/>
              </a:tabLst>
              <a:defRPr>
                <a:solidFill>
                  <a:schemeClr val="tx1"/>
                </a:solidFill>
                <a:latin typeface="Arial" panose="020B0604020202020204" pitchFamily="34" charset="0"/>
                <a:ea typeface="Microsoft YaHei" panose="020B0503020204020204" pitchFamily="34" charset="-122"/>
              </a:defRPr>
            </a:lvl2pPr>
            <a:lvl3pPr eaLnBrk="0">
              <a:tabLst>
                <a:tab pos="449263" algn="l"/>
                <a:tab pos="898525" algn="l"/>
                <a:tab pos="1347788" algn="l"/>
                <a:tab pos="1797050" algn="l"/>
              </a:tabLst>
              <a:defRPr>
                <a:solidFill>
                  <a:schemeClr val="tx1"/>
                </a:solidFill>
                <a:latin typeface="Arial" panose="020B0604020202020204" pitchFamily="34" charset="0"/>
                <a:ea typeface="Microsoft YaHei" panose="020B0503020204020204" pitchFamily="34" charset="-122"/>
              </a:defRPr>
            </a:lvl3pPr>
            <a:lvl4pPr eaLnBrk="0">
              <a:tabLst>
                <a:tab pos="449263" algn="l"/>
                <a:tab pos="898525" algn="l"/>
                <a:tab pos="1347788" algn="l"/>
                <a:tab pos="1797050" algn="l"/>
              </a:tabLst>
              <a:defRPr>
                <a:solidFill>
                  <a:schemeClr val="tx1"/>
                </a:solidFill>
                <a:latin typeface="Arial" panose="020B0604020202020204" pitchFamily="34" charset="0"/>
                <a:ea typeface="Microsoft YaHei" panose="020B0503020204020204" pitchFamily="34" charset="-122"/>
              </a:defRPr>
            </a:lvl4pPr>
            <a:lvl5pPr eaLnBrk="0">
              <a:tabLst>
                <a:tab pos="449263" algn="l"/>
                <a:tab pos="898525" algn="l"/>
                <a:tab pos="1347788" algn="l"/>
                <a:tab pos="1797050" algn="l"/>
              </a:tabLst>
              <a:defRPr>
                <a:solidFill>
                  <a:schemeClr val="tx1"/>
                </a:solidFill>
                <a:latin typeface="Arial" panose="020B0604020202020204" pitchFamily="34" charset="0"/>
                <a:ea typeface="Microsoft YaHei" panose="020B0503020204020204" pitchFamily="34" charset="-122"/>
              </a:defRPr>
            </a:lvl5pPr>
            <a:lvl6pPr marL="2514600" indent="-228600" defTabSz="449263" eaLnBrk="0" fontAlgn="base" hangingPunct="0">
              <a:lnSpc>
                <a:spcPct val="93000"/>
              </a:lnSpc>
              <a:spcBef>
                <a:spcPts val="13"/>
              </a:spcBef>
              <a:spcAft>
                <a:spcPts val="13"/>
              </a:spcAft>
              <a:buClr>
                <a:srgbClr val="000000"/>
              </a:buClr>
              <a:buSzPct val="100000"/>
              <a:buFont typeface="Times New Roman" panose="02020603050405020304" pitchFamily="18" charset="0"/>
              <a:tabLst>
                <a:tab pos="449263" algn="l"/>
                <a:tab pos="898525" algn="l"/>
                <a:tab pos="1347788" algn="l"/>
                <a:tab pos="1797050" algn="l"/>
              </a:tabLst>
              <a:defRPr>
                <a:solidFill>
                  <a:schemeClr val="tx1"/>
                </a:solidFill>
                <a:latin typeface="Arial" panose="020B0604020202020204" pitchFamily="34" charset="0"/>
                <a:ea typeface="Microsoft YaHei" panose="020B0503020204020204" pitchFamily="34" charset="-122"/>
              </a:defRPr>
            </a:lvl6pPr>
            <a:lvl7pPr marL="2971800" indent="-228600" defTabSz="449263" eaLnBrk="0" fontAlgn="base" hangingPunct="0">
              <a:lnSpc>
                <a:spcPct val="93000"/>
              </a:lnSpc>
              <a:spcBef>
                <a:spcPts val="13"/>
              </a:spcBef>
              <a:spcAft>
                <a:spcPts val="13"/>
              </a:spcAft>
              <a:buClr>
                <a:srgbClr val="000000"/>
              </a:buClr>
              <a:buSzPct val="100000"/>
              <a:buFont typeface="Times New Roman" panose="02020603050405020304" pitchFamily="18" charset="0"/>
              <a:tabLst>
                <a:tab pos="449263" algn="l"/>
                <a:tab pos="898525" algn="l"/>
                <a:tab pos="1347788" algn="l"/>
                <a:tab pos="1797050" algn="l"/>
              </a:tabLst>
              <a:defRPr>
                <a:solidFill>
                  <a:schemeClr val="tx1"/>
                </a:solidFill>
                <a:latin typeface="Arial" panose="020B0604020202020204" pitchFamily="34" charset="0"/>
                <a:ea typeface="Microsoft YaHei" panose="020B0503020204020204" pitchFamily="34" charset="-122"/>
              </a:defRPr>
            </a:lvl7pPr>
            <a:lvl8pPr marL="3429000" indent="-228600" defTabSz="449263" eaLnBrk="0" fontAlgn="base" hangingPunct="0">
              <a:lnSpc>
                <a:spcPct val="93000"/>
              </a:lnSpc>
              <a:spcBef>
                <a:spcPts val="13"/>
              </a:spcBef>
              <a:spcAft>
                <a:spcPts val="13"/>
              </a:spcAft>
              <a:buClr>
                <a:srgbClr val="000000"/>
              </a:buClr>
              <a:buSzPct val="100000"/>
              <a:buFont typeface="Times New Roman" panose="02020603050405020304" pitchFamily="18" charset="0"/>
              <a:tabLst>
                <a:tab pos="449263" algn="l"/>
                <a:tab pos="898525" algn="l"/>
                <a:tab pos="1347788" algn="l"/>
                <a:tab pos="1797050" algn="l"/>
              </a:tabLst>
              <a:defRPr>
                <a:solidFill>
                  <a:schemeClr val="tx1"/>
                </a:solidFill>
                <a:latin typeface="Arial" panose="020B0604020202020204" pitchFamily="34" charset="0"/>
                <a:ea typeface="Microsoft YaHei" panose="020B0503020204020204" pitchFamily="34" charset="-122"/>
              </a:defRPr>
            </a:lvl8pPr>
            <a:lvl9pPr marL="3886200" indent="-228600" defTabSz="449263" eaLnBrk="0" fontAlgn="base" hangingPunct="0">
              <a:lnSpc>
                <a:spcPct val="93000"/>
              </a:lnSpc>
              <a:spcBef>
                <a:spcPts val="13"/>
              </a:spcBef>
              <a:spcAft>
                <a:spcPts val="13"/>
              </a:spcAft>
              <a:buClr>
                <a:srgbClr val="000000"/>
              </a:buClr>
              <a:buSzPct val="100000"/>
              <a:buFont typeface="Times New Roman" panose="02020603050405020304" pitchFamily="18" charset="0"/>
              <a:tabLst>
                <a:tab pos="449263" algn="l"/>
                <a:tab pos="898525" algn="l"/>
                <a:tab pos="1347788" algn="l"/>
                <a:tab pos="1797050" algn="l"/>
              </a:tabLst>
              <a:defRPr>
                <a:solidFill>
                  <a:schemeClr val="tx1"/>
                </a:solidFill>
                <a:latin typeface="Arial" panose="020B0604020202020204" pitchFamily="34" charset="0"/>
                <a:ea typeface="Microsoft YaHei" panose="020B0503020204020204" pitchFamily="34" charset="-122"/>
              </a:defRPr>
            </a:lvl9pPr>
          </a:lstStyle>
          <a:p>
            <a:pPr eaLnBrk="1"/>
            <a:fld id="{AAF7ACDB-6B3C-42B4-9B79-8157A89D66B7}" type="slidenum">
              <a:rPr lang="fr-FR" altLang="fr-FR">
                <a:solidFill>
                  <a:srgbClr val="8B8B8B"/>
                </a:solidFill>
                <a:latin typeface="Calibri" panose="020F0502020204030204" pitchFamily="34" charset="0"/>
              </a:rPr>
              <a:t>3</a:t>
            </a:fld>
            <a:endParaRPr lang="fr-FR" altLang="fr-FR">
              <a:solidFill>
                <a:srgbClr val="8B8B8B"/>
              </a:solidFill>
              <a:latin typeface="Calibri" panose="020F0502020204030204" pitchFamily="34" charset="0"/>
            </a:endParaRPr>
          </a:p>
        </p:txBody>
      </p:sp>
      <p:sp>
        <p:nvSpPr>
          <p:cNvPr id="6147" name="Rectangle 1">
            <a:extLst>
              <a:ext uri="{FF2B5EF4-FFF2-40B4-BE49-F238E27FC236}">
                <a16:creationId xmlns:a16="http://schemas.microsoft.com/office/drawing/2014/main" id="{E9A7CEC2-7F0C-4A3E-A3C5-D1DF75944B4A}"/>
              </a:ext>
            </a:extLst>
          </p:cNvPr>
          <p:cNvSpPr>
            <a:spLocks noGrp="1" noChangeArrowheads="1"/>
          </p:cNvSpPr>
          <p:nvPr>
            <p:ph type="title"/>
          </p:nvPr>
        </p:nvSpPr>
        <p:spPr>
          <a:xfrm>
            <a:off x="911424" y="44451"/>
            <a:ext cx="10367765" cy="431799"/>
          </a:xfrm>
          <a:solidFill>
            <a:srgbClr val="B7DEE8"/>
          </a:solidFill>
        </p:spPr>
        <p:txBody>
          <a:bodyPr/>
          <a:lstStyle/>
          <a:p>
            <a:pPr algn="ctr" eaLnBrk="1" hangingPunct="1">
              <a:lnSpc>
                <a:spcPct val="100000"/>
              </a:lnSpc>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Lst>
            </a:pPr>
            <a:r>
              <a:rPr lang="es-419" altLang="fr-FR" sz="2400" b="1" dirty="0"/>
              <a:t>Módulo 2: Prevención de los riesgos de los plaguicidas - Formas de toxicidad  </a:t>
            </a:r>
          </a:p>
        </p:txBody>
      </p:sp>
      <p:sp>
        <p:nvSpPr>
          <p:cNvPr id="7170" name="Text Box 2">
            <a:extLst>
              <a:ext uri="{FF2B5EF4-FFF2-40B4-BE49-F238E27FC236}">
                <a16:creationId xmlns:a16="http://schemas.microsoft.com/office/drawing/2014/main" id="{2DD2569B-DFFB-4770-8ED4-6460E3583C0F}"/>
              </a:ext>
            </a:extLst>
          </p:cNvPr>
          <p:cNvSpPr txBox="1">
            <a:spLocks noChangeArrowheads="1"/>
          </p:cNvSpPr>
          <p:nvPr/>
        </p:nvSpPr>
        <p:spPr bwMode="auto">
          <a:xfrm>
            <a:off x="298662" y="633735"/>
            <a:ext cx="11701994" cy="581960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marL="342900" indent="-342900">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Lst>
              <a:defRPr>
                <a:solidFill>
                  <a:srgbClr val="000000"/>
                </a:solidFill>
                <a:latin typeface="Arial" charset="0"/>
                <a:ea typeface="Microsoft YaHei" charset="-122"/>
              </a:defRPr>
            </a:lvl1pPr>
            <a:lvl2pPr>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Lst>
              <a:defRPr>
                <a:solidFill>
                  <a:srgbClr val="000000"/>
                </a:solidFill>
                <a:latin typeface="Arial" charset="0"/>
                <a:ea typeface="Microsoft YaHei" charset="-122"/>
              </a:defRPr>
            </a:lvl2pPr>
            <a:lvl3pPr>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Lst>
              <a:defRPr>
                <a:solidFill>
                  <a:srgbClr val="000000"/>
                </a:solidFill>
                <a:latin typeface="Arial" charset="0"/>
                <a:ea typeface="Microsoft YaHei" charset="-122"/>
              </a:defRPr>
            </a:lvl3pPr>
            <a:lvl4pPr>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Lst>
              <a:defRPr>
                <a:solidFill>
                  <a:srgbClr val="000000"/>
                </a:solidFill>
                <a:latin typeface="Arial" charset="0"/>
                <a:ea typeface="Microsoft YaHei" charset="-122"/>
              </a:defRPr>
            </a:lvl4pPr>
            <a:lvl5pPr>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Lst>
              <a:defRPr>
                <a:solidFill>
                  <a:srgbClr val="000000"/>
                </a:solidFill>
                <a:latin typeface="Arial" charset="0"/>
                <a:ea typeface="Microsoft YaHei" charset="-122"/>
              </a:defRPr>
            </a:lvl5pPr>
            <a:lvl6pPr marL="2514600" indent="-228600" defTabSz="449263" fontAlgn="base" hangingPunct="0">
              <a:lnSpc>
                <a:spcPct val="93000"/>
              </a:lnSpc>
              <a:spcBef>
                <a:spcPts val="13"/>
              </a:spcBef>
              <a:spcAft>
                <a:spcPts val="13"/>
              </a:spcAft>
              <a:buClr>
                <a:srgbClr val="000000"/>
              </a:buClr>
              <a:buSzPct val="100000"/>
              <a:buFont typeface="Times New Roman" pitchFamily="16" charset="0"/>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Lst>
              <a:defRPr>
                <a:solidFill>
                  <a:srgbClr val="000000"/>
                </a:solidFill>
                <a:latin typeface="Arial" charset="0"/>
                <a:ea typeface="Microsoft YaHei" charset="-122"/>
              </a:defRPr>
            </a:lvl6pPr>
            <a:lvl7pPr marL="2971800" indent="-228600" defTabSz="449263" fontAlgn="base" hangingPunct="0">
              <a:lnSpc>
                <a:spcPct val="93000"/>
              </a:lnSpc>
              <a:spcBef>
                <a:spcPts val="13"/>
              </a:spcBef>
              <a:spcAft>
                <a:spcPts val="13"/>
              </a:spcAft>
              <a:buClr>
                <a:srgbClr val="000000"/>
              </a:buClr>
              <a:buSzPct val="100000"/>
              <a:buFont typeface="Times New Roman" pitchFamily="16" charset="0"/>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Lst>
              <a:defRPr>
                <a:solidFill>
                  <a:srgbClr val="000000"/>
                </a:solidFill>
                <a:latin typeface="Arial" charset="0"/>
                <a:ea typeface="Microsoft YaHei" charset="-122"/>
              </a:defRPr>
            </a:lvl7pPr>
            <a:lvl8pPr marL="3429000" indent="-228600" defTabSz="449263" fontAlgn="base" hangingPunct="0">
              <a:lnSpc>
                <a:spcPct val="93000"/>
              </a:lnSpc>
              <a:spcBef>
                <a:spcPts val="13"/>
              </a:spcBef>
              <a:spcAft>
                <a:spcPts val="13"/>
              </a:spcAft>
              <a:buClr>
                <a:srgbClr val="000000"/>
              </a:buClr>
              <a:buSzPct val="100000"/>
              <a:buFont typeface="Times New Roman" pitchFamily="16" charset="0"/>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Lst>
              <a:defRPr>
                <a:solidFill>
                  <a:srgbClr val="000000"/>
                </a:solidFill>
                <a:latin typeface="Arial" charset="0"/>
                <a:ea typeface="Microsoft YaHei" charset="-122"/>
              </a:defRPr>
            </a:lvl8pPr>
            <a:lvl9pPr marL="3886200" indent="-228600" defTabSz="449263" fontAlgn="base" hangingPunct="0">
              <a:lnSpc>
                <a:spcPct val="93000"/>
              </a:lnSpc>
              <a:spcBef>
                <a:spcPts val="13"/>
              </a:spcBef>
              <a:spcAft>
                <a:spcPts val="13"/>
              </a:spcAft>
              <a:buClr>
                <a:srgbClr val="000000"/>
              </a:buClr>
              <a:buSzPct val="100000"/>
              <a:buFont typeface="Times New Roman" pitchFamily="16" charset="0"/>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Lst>
              <a:defRPr>
                <a:solidFill>
                  <a:srgbClr val="000000"/>
                </a:solidFill>
                <a:latin typeface="Arial" charset="0"/>
                <a:ea typeface="Microsoft YaHei" charset="-122"/>
              </a:defRPr>
            </a:lvl9pPr>
          </a:lstStyle>
          <a:p>
            <a:pPr marL="0" indent="0" hangingPunct="1">
              <a:lnSpc>
                <a:spcPct val="100000"/>
              </a:lnSpc>
              <a:spcBef>
                <a:spcPts val="413"/>
              </a:spcBef>
              <a:defRPr/>
            </a:pPr>
            <a:r>
              <a:rPr lang="es-419" sz="2200" dirty="0">
                <a:solidFill>
                  <a:srgbClr val="17375E"/>
                </a:solidFill>
                <a:latin typeface="Calibri" charset="0"/>
              </a:rPr>
              <a:t>Tema 1: Identificar las </a:t>
            </a:r>
            <a:r>
              <a:rPr lang="es-419" sz="2200" b="1" dirty="0">
                <a:solidFill>
                  <a:srgbClr val="17375E"/>
                </a:solidFill>
                <a:latin typeface="Calibri" charset="0"/>
              </a:rPr>
              <a:t>formas de toxicidad de los plaguicidas para el ser humano y el medio ambiente</a:t>
            </a:r>
            <a:r>
              <a:rPr lang="es-419" sz="2200" dirty="0">
                <a:solidFill>
                  <a:srgbClr val="17375E"/>
                </a:solidFill>
                <a:latin typeface="Calibri" charset="0"/>
              </a:rPr>
              <a:t>. Conocer la significación de los </a:t>
            </a:r>
            <a:r>
              <a:rPr lang="es-419" sz="2200" b="1" dirty="0">
                <a:solidFill>
                  <a:srgbClr val="17375E"/>
                </a:solidFill>
                <a:latin typeface="Calibri" charset="0"/>
              </a:rPr>
              <a:t>pictogramas </a:t>
            </a:r>
            <a:r>
              <a:rPr lang="es-419" sz="2200" dirty="0">
                <a:solidFill>
                  <a:srgbClr val="17375E"/>
                </a:solidFill>
                <a:latin typeface="Calibri" charset="0"/>
              </a:rPr>
              <a:t>de las etiquetas</a:t>
            </a:r>
            <a:r>
              <a:rPr lang="es-419" sz="2200" i="1" dirty="0">
                <a:solidFill>
                  <a:srgbClr val="17375E"/>
                </a:solidFill>
                <a:latin typeface="Calibri" charset="0"/>
              </a:rPr>
              <a:t>. </a:t>
            </a:r>
            <a:r>
              <a:rPr lang="es-419" sz="2200" dirty="0">
                <a:solidFill>
                  <a:srgbClr val="17375E"/>
                </a:solidFill>
                <a:latin typeface="Calibri" charset="0"/>
              </a:rPr>
              <a:t>Identificar las </a:t>
            </a:r>
            <a:r>
              <a:rPr lang="es-419" sz="2200" dirty="0" err="1">
                <a:solidFill>
                  <a:srgbClr val="17375E"/>
                </a:solidFill>
                <a:latin typeface="Calibri" charset="0"/>
              </a:rPr>
              <a:t>subtencias</a:t>
            </a:r>
            <a:r>
              <a:rPr lang="es-419" sz="2200" dirty="0">
                <a:solidFill>
                  <a:srgbClr val="17375E"/>
                </a:solidFill>
                <a:latin typeface="Calibri" charset="0"/>
              </a:rPr>
              <a:t> activas utilizadas y identificar las que están clasificadas como </a:t>
            </a:r>
            <a:r>
              <a:rPr lang="es-419" sz="2200" b="1" dirty="0">
                <a:solidFill>
                  <a:srgbClr val="17375E"/>
                </a:solidFill>
                <a:latin typeface="Calibri" charset="0"/>
              </a:rPr>
              <a:t>CMR </a:t>
            </a:r>
            <a:r>
              <a:rPr lang="es-419" sz="2200" i="1" dirty="0">
                <a:solidFill>
                  <a:srgbClr val="17375E"/>
                </a:solidFill>
                <a:latin typeface="Calibri" charset="0"/>
              </a:rPr>
              <a:t>(carcinógenas, mutágenos y tóxicas para la reproducción). </a:t>
            </a:r>
            <a:r>
              <a:rPr lang="es-419" sz="2200" dirty="0">
                <a:solidFill>
                  <a:srgbClr val="17375E"/>
                </a:solidFill>
                <a:latin typeface="Calibri" charset="0"/>
              </a:rPr>
              <a:t>Conocer las más peligrosas prohibidas por convenios internacionales.</a:t>
            </a:r>
          </a:p>
          <a:p>
            <a:pPr marL="0" indent="0" hangingPunct="1">
              <a:lnSpc>
                <a:spcPct val="100000"/>
              </a:lnSpc>
              <a:spcBef>
                <a:spcPts val="413"/>
              </a:spcBef>
              <a:defRPr/>
            </a:pPr>
            <a:endParaRPr lang="es-419" sz="1400" dirty="0">
              <a:solidFill>
                <a:srgbClr val="17375E"/>
              </a:solidFill>
              <a:latin typeface="Calibri" charset="0"/>
            </a:endParaRPr>
          </a:p>
          <a:p>
            <a:pPr indent="-250825" hangingPunct="1">
              <a:lnSpc>
                <a:spcPct val="100000"/>
              </a:lnSpc>
              <a:spcBef>
                <a:spcPts val="600"/>
              </a:spcBef>
              <a:buFont typeface="Arial" charset="0"/>
              <a:buChar char="-"/>
              <a:defRPr/>
            </a:pPr>
            <a:r>
              <a:rPr lang="es-419" sz="2200" b="1" dirty="0">
                <a:solidFill>
                  <a:srgbClr val="C00000"/>
                </a:solidFill>
                <a:latin typeface="+mn-lt"/>
              </a:rPr>
              <a:t>Plaguicida (o Pesticida) </a:t>
            </a:r>
            <a:r>
              <a:rPr lang="es-419" sz="2200" dirty="0">
                <a:latin typeface="+mn-lt"/>
              </a:rPr>
              <a:t>viene del latín </a:t>
            </a:r>
            <a:r>
              <a:rPr lang="es-419" sz="2200" i="1" dirty="0" err="1">
                <a:latin typeface="+mn-lt"/>
              </a:rPr>
              <a:t>cida</a:t>
            </a:r>
            <a:r>
              <a:rPr lang="es-419" sz="2200" i="1" dirty="0">
                <a:latin typeface="+mn-lt"/>
              </a:rPr>
              <a:t> </a:t>
            </a:r>
            <a:r>
              <a:rPr lang="es-419" sz="2200" dirty="0">
                <a:latin typeface="+mn-lt"/>
              </a:rPr>
              <a:t>que significa matar y del español plagas que significa una </a:t>
            </a:r>
            <a:r>
              <a:rPr lang="es-ES" sz="2200" b="0" i="0" dirty="0">
                <a:solidFill>
                  <a:srgbClr val="111111"/>
                </a:solidFill>
                <a:effectLst/>
                <a:latin typeface="+mn-lt"/>
              </a:rPr>
              <a:t>aparición masiva de seres vivos de la misma especie que causan graves daños a poblaciones animales o vegetales </a:t>
            </a:r>
            <a:r>
              <a:rPr lang="es-ES" sz="2200" b="0" i="1" dirty="0">
                <a:solidFill>
                  <a:srgbClr val="111111"/>
                </a:solidFill>
                <a:effectLst/>
                <a:latin typeface="+mn-lt"/>
              </a:rPr>
              <a:t>(como la peste bubónica, la filoxera, el </a:t>
            </a:r>
            <a:r>
              <a:rPr lang="es-ES" sz="2200" b="0" i="1" dirty="0" err="1">
                <a:solidFill>
                  <a:srgbClr val="111111"/>
                </a:solidFill>
                <a:effectLst/>
                <a:latin typeface="+mn-lt"/>
              </a:rPr>
              <a:t>mildiù</a:t>
            </a:r>
            <a:r>
              <a:rPr lang="es-ES" sz="2200" b="0" i="1" dirty="0">
                <a:solidFill>
                  <a:srgbClr val="111111"/>
                </a:solidFill>
                <a:effectLst/>
                <a:latin typeface="+mn-lt"/>
              </a:rPr>
              <a:t>…)</a:t>
            </a:r>
            <a:r>
              <a:rPr lang="es-419" sz="2200" i="1" dirty="0">
                <a:latin typeface="+mn-lt"/>
              </a:rPr>
              <a:t>. </a:t>
            </a:r>
            <a:r>
              <a:rPr lang="es-419" sz="2200" b="1" dirty="0">
                <a:latin typeface="+mn-lt"/>
              </a:rPr>
              <a:t>Por lo tanto, las plaguicidas químicos </a:t>
            </a:r>
            <a:r>
              <a:rPr lang="es-419" sz="2200" b="1" i="1" dirty="0">
                <a:solidFill>
                  <a:srgbClr val="C00000"/>
                </a:solidFill>
                <a:latin typeface="+mn-lt"/>
              </a:rPr>
              <a:t>(y naturales ?) </a:t>
            </a:r>
            <a:r>
              <a:rPr lang="es-419" sz="2200" b="1" dirty="0">
                <a:latin typeface="+mn-lt"/>
              </a:rPr>
              <a:t>son, por definición, productos tóxicos para determinados organismos vivos. </a:t>
            </a:r>
            <a:r>
              <a:rPr lang="es-419" sz="2200" dirty="0">
                <a:latin typeface="+mn-lt"/>
              </a:rPr>
              <a:t>Incluyen </a:t>
            </a:r>
            <a:r>
              <a:rPr lang="es-419" sz="2200" b="1" dirty="0">
                <a:latin typeface="+mn-lt"/>
              </a:rPr>
              <a:t>insecticidas, fungicidas, herbicidas, raticidas, etc.</a:t>
            </a:r>
          </a:p>
          <a:p>
            <a:pPr indent="-250825" hangingPunct="1">
              <a:lnSpc>
                <a:spcPct val="100000"/>
              </a:lnSpc>
              <a:spcBef>
                <a:spcPts val="0"/>
              </a:spcBef>
              <a:buClrTx/>
              <a:buSzTx/>
              <a:defRPr/>
            </a:pPr>
            <a:endParaRPr lang="es-419" sz="1200" b="1" dirty="0">
              <a:latin typeface="Calibri" charset="0"/>
            </a:endParaRPr>
          </a:p>
          <a:p>
            <a:pPr indent="-250825" hangingPunct="1">
              <a:lnSpc>
                <a:spcPct val="100000"/>
              </a:lnSpc>
              <a:spcBef>
                <a:spcPts val="0"/>
              </a:spcBef>
              <a:buFont typeface="Arial" charset="0"/>
              <a:buChar char="-"/>
              <a:defRPr/>
            </a:pPr>
            <a:r>
              <a:rPr lang="es-419" sz="2200" dirty="0">
                <a:latin typeface="Calibri" charset="0"/>
              </a:rPr>
              <a:t>Se distingue entre los </a:t>
            </a:r>
            <a:r>
              <a:rPr lang="es-419" sz="2200" b="1" dirty="0">
                <a:latin typeface="Calibri" charset="0"/>
              </a:rPr>
              <a:t>efectos inmediatos </a:t>
            </a:r>
            <a:r>
              <a:rPr lang="es-419" sz="2200" dirty="0">
                <a:latin typeface="Calibri" charset="0"/>
              </a:rPr>
              <a:t>de los plaguicidas en los seres humanos y el medio ambiente, sus </a:t>
            </a:r>
            <a:r>
              <a:rPr lang="es-419" sz="2200" b="1" dirty="0">
                <a:latin typeface="Calibri" charset="0"/>
              </a:rPr>
              <a:t>efectos retardados </a:t>
            </a:r>
            <a:r>
              <a:rPr lang="es-419" sz="2200" dirty="0">
                <a:latin typeface="Calibri" charset="0"/>
              </a:rPr>
              <a:t>y los posibles </a:t>
            </a:r>
            <a:r>
              <a:rPr lang="es-419" sz="2200" b="1" dirty="0">
                <a:latin typeface="Calibri" charset="0"/>
              </a:rPr>
              <a:t>efectos “cóctel” </a:t>
            </a:r>
            <a:r>
              <a:rPr lang="es-419" sz="2200" i="1" dirty="0">
                <a:latin typeface="Calibri" charset="0"/>
              </a:rPr>
              <a:t>(</a:t>
            </a:r>
            <a:r>
              <a:rPr lang="es-419" sz="2200" b="1" i="1" dirty="0">
                <a:solidFill>
                  <a:srgbClr val="C00000"/>
                </a:solidFill>
                <a:latin typeface="Calibri" charset="0"/>
              </a:rPr>
              <a:t>ver la siguiente diapositiva</a:t>
            </a:r>
            <a:r>
              <a:rPr lang="es-419" sz="2200" i="1" dirty="0">
                <a:latin typeface="Calibri" charset="0"/>
              </a:rPr>
              <a:t>).</a:t>
            </a:r>
          </a:p>
          <a:p>
            <a:pPr indent="-250825" hangingPunct="1">
              <a:lnSpc>
                <a:spcPct val="100000"/>
              </a:lnSpc>
              <a:spcBef>
                <a:spcPts val="0"/>
              </a:spcBef>
              <a:buClrTx/>
              <a:buSzTx/>
              <a:defRPr/>
            </a:pPr>
            <a:endParaRPr lang="es-419" sz="1400" b="1" dirty="0">
              <a:latin typeface="Calibri" charset="0"/>
            </a:endParaRPr>
          </a:p>
          <a:p>
            <a:pPr indent="-250825" hangingPunct="1">
              <a:lnSpc>
                <a:spcPct val="100000"/>
              </a:lnSpc>
              <a:spcBef>
                <a:spcPts val="0"/>
              </a:spcBef>
              <a:buFont typeface="Arial" charset="0"/>
              <a:buChar char="-"/>
              <a:defRPr/>
            </a:pPr>
            <a:r>
              <a:rPr lang="es-419" sz="2200" dirty="0">
                <a:latin typeface="Calibri" charset="0"/>
              </a:rPr>
              <a:t>También debe tenerse en cuenta el </a:t>
            </a:r>
            <a:r>
              <a:rPr lang="es-419" sz="2200" b="1" dirty="0">
                <a:latin typeface="Calibri" charset="0"/>
              </a:rPr>
              <a:t>riesgo de toxicidad de los "</a:t>
            </a:r>
            <a:r>
              <a:rPr lang="es-419" sz="2200" b="1" dirty="0" err="1">
                <a:latin typeface="Calibri" charset="0"/>
              </a:rPr>
              <a:t>coformulantes</a:t>
            </a:r>
            <a:r>
              <a:rPr lang="es-419" sz="2200" b="1" dirty="0">
                <a:latin typeface="Calibri" charset="0"/>
              </a:rPr>
              <a:t>“ </a:t>
            </a:r>
            <a:r>
              <a:rPr lang="es-419" sz="2000" b="1" dirty="0">
                <a:solidFill>
                  <a:schemeClr val="accent6">
                    <a:lumMod val="75000"/>
                  </a:schemeClr>
                </a:solidFill>
                <a:latin typeface="Calibri" charset="0"/>
              </a:rPr>
              <a:t>(=&gt; Aun que no es un criterio suficiente, no compre nunca un plaguicida que no haya sido aprobado por una autoridad sanitaria oficial </a:t>
            </a:r>
            <a:r>
              <a:rPr lang="es-419" sz="2000" b="1" i="1" dirty="0">
                <a:solidFill>
                  <a:schemeClr val="accent6">
                    <a:lumMod val="75000"/>
                  </a:schemeClr>
                </a:solidFill>
                <a:latin typeface="+mn-lt"/>
              </a:rPr>
              <a:t>(como por los medicamentos por los humanos, existe el riesgo de </a:t>
            </a:r>
            <a:r>
              <a:rPr lang="fr-FR" sz="2000" b="1" i="1" dirty="0" err="1">
                <a:solidFill>
                  <a:schemeClr val="accent6">
                    <a:lumMod val="75000"/>
                  </a:schemeClr>
                </a:solidFill>
                <a:effectLst/>
                <a:latin typeface="+mn-lt"/>
              </a:rPr>
              <a:t>falsificación</a:t>
            </a:r>
            <a:r>
              <a:rPr lang="fr-FR" sz="2000" b="1" i="1" dirty="0">
                <a:solidFill>
                  <a:schemeClr val="accent6">
                    <a:lumMod val="75000"/>
                  </a:schemeClr>
                </a:solidFill>
                <a:effectLst/>
                <a:latin typeface="+mn-lt"/>
              </a:rPr>
              <a:t>)</a:t>
            </a:r>
            <a:r>
              <a:rPr lang="es-419" sz="2000" i="1" dirty="0">
                <a:solidFill>
                  <a:schemeClr val="accent6">
                    <a:lumMod val="75000"/>
                  </a:schemeClr>
                </a:solidFill>
                <a:latin typeface="+mn-lt"/>
              </a:rPr>
              <a:t>.</a:t>
            </a:r>
          </a:p>
          <a:p>
            <a:pPr hangingPunct="1">
              <a:lnSpc>
                <a:spcPct val="100000"/>
              </a:lnSpc>
              <a:spcBef>
                <a:spcPts val="375"/>
              </a:spcBef>
              <a:buClrTx/>
              <a:buSzTx/>
              <a:defRPr/>
            </a:pPr>
            <a:endParaRPr lang="fr-FR" b="1" dirty="0">
              <a:latin typeface="Calibri" charset="0"/>
            </a:endParaRPr>
          </a:p>
          <a:p>
            <a:pPr hangingPunct="1">
              <a:lnSpc>
                <a:spcPct val="100000"/>
              </a:lnSpc>
              <a:spcBef>
                <a:spcPts val="375"/>
              </a:spcBef>
              <a:buClrTx/>
              <a:buSzTx/>
              <a:defRPr/>
            </a:pPr>
            <a:endParaRPr lang="fr-FR" b="1" dirty="0">
              <a:latin typeface="Calibri" charset="0"/>
            </a:endParaRPr>
          </a:p>
          <a:p>
            <a:pPr hangingPunct="1">
              <a:lnSpc>
                <a:spcPct val="100000"/>
              </a:lnSpc>
              <a:spcBef>
                <a:spcPts val="375"/>
              </a:spcBef>
              <a:buClrTx/>
              <a:buSzTx/>
              <a:defRPr/>
            </a:pPr>
            <a:endParaRPr lang="fr-FR" b="1" dirty="0">
              <a:latin typeface="Calibri" charset="0"/>
            </a:endParaRPr>
          </a:p>
          <a:p>
            <a:pPr hangingPunct="1">
              <a:lnSpc>
                <a:spcPct val="100000"/>
              </a:lnSpc>
              <a:spcBef>
                <a:spcPts val="375"/>
              </a:spcBef>
              <a:buClrTx/>
              <a:buSzTx/>
              <a:defRPr/>
            </a:pPr>
            <a:endParaRPr lang="fr-FR" b="1" dirty="0">
              <a:latin typeface="Calibri" charset="0"/>
            </a:endParaRPr>
          </a:p>
          <a:p>
            <a:pPr hangingPunct="1">
              <a:lnSpc>
                <a:spcPct val="100000"/>
              </a:lnSpc>
              <a:spcBef>
                <a:spcPts val="413"/>
              </a:spcBef>
              <a:buClrTx/>
              <a:buSzTx/>
              <a:defRPr/>
            </a:pPr>
            <a:endParaRPr lang="fr-FR" sz="2000" dirty="0">
              <a:solidFill>
                <a:srgbClr val="17375E"/>
              </a:solidFill>
              <a:latin typeface="Calibri" charset="0"/>
            </a:endParaRPr>
          </a:p>
          <a:p>
            <a:pPr hangingPunct="1">
              <a:lnSpc>
                <a:spcPct val="100000"/>
              </a:lnSpc>
              <a:spcBef>
                <a:spcPts val="413"/>
              </a:spcBef>
              <a:buClrTx/>
              <a:buSzTx/>
              <a:defRPr/>
            </a:pPr>
            <a:endParaRPr lang="fr-FR" sz="2000" dirty="0">
              <a:solidFill>
                <a:srgbClr val="17375E"/>
              </a:solidFill>
              <a:latin typeface="Calibri" charset="0"/>
            </a:endParaRPr>
          </a:p>
        </p:txBody>
      </p:sp>
    </p:spTree>
  </p:cSld>
  <p:clrMapOvr>
    <a:masterClrMapping/>
  </p:clrMapOvr>
  <p:transition spd="slow"/>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Espace réservé du numéro de diapositive 5">
            <a:extLst>
              <a:ext uri="{FF2B5EF4-FFF2-40B4-BE49-F238E27FC236}">
                <a16:creationId xmlns:a16="http://schemas.microsoft.com/office/drawing/2014/main" id="{2B067F28-E81D-4174-8341-42525340036C}"/>
              </a:ext>
            </a:extLst>
          </p:cNvPr>
          <p:cNvSpPr>
            <a:spLocks noGrp="1"/>
          </p:cNvSpPr>
          <p:nvPr>
            <p:ph type="sldNum" sz="quarter" idx="12"/>
          </p:nvPr>
        </p:nvSpPr>
        <p:spPr/>
        <p:txBody>
          <a:bodyPr/>
          <a:lstStyle>
            <a:lvl1pPr eaLnBrk="0">
              <a:tabLst>
                <a:tab pos="449263" algn="l"/>
                <a:tab pos="898525" algn="l"/>
                <a:tab pos="1347788" algn="l"/>
                <a:tab pos="1797050" algn="l"/>
              </a:tabLst>
              <a:defRPr>
                <a:solidFill>
                  <a:schemeClr val="tx1"/>
                </a:solidFill>
                <a:latin typeface="Arial" panose="020B0604020202020204" pitchFamily="34" charset="0"/>
                <a:ea typeface="Microsoft YaHei" panose="020B0503020204020204" pitchFamily="34" charset="-122"/>
              </a:defRPr>
            </a:lvl1pPr>
            <a:lvl2pPr eaLnBrk="0">
              <a:tabLst>
                <a:tab pos="449263" algn="l"/>
                <a:tab pos="898525" algn="l"/>
                <a:tab pos="1347788" algn="l"/>
                <a:tab pos="1797050" algn="l"/>
              </a:tabLst>
              <a:defRPr>
                <a:solidFill>
                  <a:schemeClr val="tx1"/>
                </a:solidFill>
                <a:latin typeface="Arial" panose="020B0604020202020204" pitchFamily="34" charset="0"/>
                <a:ea typeface="Microsoft YaHei" panose="020B0503020204020204" pitchFamily="34" charset="-122"/>
              </a:defRPr>
            </a:lvl2pPr>
            <a:lvl3pPr eaLnBrk="0">
              <a:tabLst>
                <a:tab pos="449263" algn="l"/>
                <a:tab pos="898525" algn="l"/>
                <a:tab pos="1347788" algn="l"/>
                <a:tab pos="1797050" algn="l"/>
              </a:tabLst>
              <a:defRPr>
                <a:solidFill>
                  <a:schemeClr val="tx1"/>
                </a:solidFill>
                <a:latin typeface="Arial" panose="020B0604020202020204" pitchFamily="34" charset="0"/>
                <a:ea typeface="Microsoft YaHei" panose="020B0503020204020204" pitchFamily="34" charset="-122"/>
              </a:defRPr>
            </a:lvl3pPr>
            <a:lvl4pPr eaLnBrk="0">
              <a:tabLst>
                <a:tab pos="449263" algn="l"/>
                <a:tab pos="898525" algn="l"/>
                <a:tab pos="1347788" algn="l"/>
                <a:tab pos="1797050" algn="l"/>
              </a:tabLst>
              <a:defRPr>
                <a:solidFill>
                  <a:schemeClr val="tx1"/>
                </a:solidFill>
                <a:latin typeface="Arial" panose="020B0604020202020204" pitchFamily="34" charset="0"/>
                <a:ea typeface="Microsoft YaHei" panose="020B0503020204020204" pitchFamily="34" charset="-122"/>
              </a:defRPr>
            </a:lvl4pPr>
            <a:lvl5pPr eaLnBrk="0">
              <a:tabLst>
                <a:tab pos="449263" algn="l"/>
                <a:tab pos="898525" algn="l"/>
                <a:tab pos="1347788" algn="l"/>
                <a:tab pos="1797050" algn="l"/>
              </a:tabLst>
              <a:defRPr>
                <a:solidFill>
                  <a:schemeClr val="tx1"/>
                </a:solidFill>
                <a:latin typeface="Arial" panose="020B0604020202020204" pitchFamily="34" charset="0"/>
                <a:ea typeface="Microsoft YaHei" panose="020B0503020204020204" pitchFamily="34" charset="-122"/>
              </a:defRPr>
            </a:lvl5pPr>
            <a:lvl6pPr marL="2514600" indent="-228600" defTabSz="449263" eaLnBrk="0" fontAlgn="base" hangingPunct="0">
              <a:lnSpc>
                <a:spcPct val="93000"/>
              </a:lnSpc>
              <a:spcBef>
                <a:spcPts val="13"/>
              </a:spcBef>
              <a:spcAft>
                <a:spcPts val="13"/>
              </a:spcAft>
              <a:buClr>
                <a:srgbClr val="000000"/>
              </a:buClr>
              <a:buSzPct val="100000"/>
              <a:buFont typeface="Times New Roman" panose="02020603050405020304" pitchFamily="18" charset="0"/>
              <a:tabLst>
                <a:tab pos="449263" algn="l"/>
                <a:tab pos="898525" algn="l"/>
                <a:tab pos="1347788" algn="l"/>
                <a:tab pos="1797050" algn="l"/>
              </a:tabLst>
              <a:defRPr>
                <a:solidFill>
                  <a:schemeClr val="tx1"/>
                </a:solidFill>
                <a:latin typeface="Arial" panose="020B0604020202020204" pitchFamily="34" charset="0"/>
                <a:ea typeface="Microsoft YaHei" panose="020B0503020204020204" pitchFamily="34" charset="-122"/>
              </a:defRPr>
            </a:lvl6pPr>
            <a:lvl7pPr marL="2971800" indent="-228600" defTabSz="449263" eaLnBrk="0" fontAlgn="base" hangingPunct="0">
              <a:lnSpc>
                <a:spcPct val="93000"/>
              </a:lnSpc>
              <a:spcBef>
                <a:spcPts val="13"/>
              </a:spcBef>
              <a:spcAft>
                <a:spcPts val="13"/>
              </a:spcAft>
              <a:buClr>
                <a:srgbClr val="000000"/>
              </a:buClr>
              <a:buSzPct val="100000"/>
              <a:buFont typeface="Times New Roman" panose="02020603050405020304" pitchFamily="18" charset="0"/>
              <a:tabLst>
                <a:tab pos="449263" algn="l"/>
                <a:tab pos="898525" algn="l"/>
                <a:tab pos="1347788" algn="l"/>
                <a:tab pos="1797050" algn="l"/>
              </a:tabLst>
              <a:defRPr>
                <a:solidFill>
                  <a:schemeClr val="tx1"/>
                </a:solidFill>
                <a:latin typeface="Arial" panose="020B0604020202020204" pitchFamily="34" charset="0"/>
                <a:ea typeface="Microsoft YaHei" panose="020B0503020204020204" pitchFamily="34" charset="-122"/>
              </a:defRPr>
            </a:lvl7pPr>
            <a:lvl8pPr marL="3429000" indent="-228600" defTabSz="449263" eaLnBrk="0" fontAlgn="base" hangingPunct="0">
              <a:lnSpc>
                <a:spcPct val="93000"/>
              </a:lnSpc>
              <a:spcBef>
                <a:spcPts val="13"/>
              </a:spcBef>
              <a:spcAft>
                <a:spcPts val="13"/>
              </a:spcAft>
              <a:buClr>
                <a:srgbClr val="000000"/>
              </a:buClr>
              <a:buSzPct val="100000"/>
              <a:buFont typeface="Times New Roman" panose="02020603050405020304" pitchFamily="18" charset="0"/>
              <a:tabLst>
                <a:tab pos="449263" algn="l"/>
                <a:tab pos="898525" algn="l"/>
                <a:tab pos="1347788" algn="l"/>
                <a:tab pos="1797050" algn="l"/>
              </a:tabLst>
              <a:defRPr>
                <a:solidFill>
                  <a:schemeClr val="tx1"/>
                </a:solidFill>
                <a:latin typeface="Arial" panose="020B0604020202020204" pitchFamily="34" charset="0"/>
                <a:ea typeface="Microsoft YaHei" panose="020B0503020204020204" pitchFamily="34" charset="-122"/>
              </a:defRPr>
            </a:lvl8pPr>
            <a:lvl9pPr marL="3886200" indent="-228600" defTabSz="449263" eaLnBrk="0" fontAlgn="base" hangingPunct="0">
              <a:lnSpc>
                <a:spcPct val="93000"/>
              </a:lnSpc>
              <a:spcBef>
                <a:spcPts val="13"/>
              </a:spcBef>
              <a:spcAft>
                <a:spcPts val="13"/>
              </a:spcAft>
              <a:buClr>
                <a:srgbClr val="000000"/>
              </a:buClr>
              <a:buSzPct val="100000"/>
              <a:buFont typeface="Times New Roman" panose="02020603050405020304" pitchFamily="18" charset="0"/>
              <a:tabLst>
                <a:tab pos="449263" algn="l"/>
                <a:tab pos="898525" algn="l"/>
                <a:tab pos="1347788" algn="l"/>
                <a:tab pos="1797050" algn="l"/>
              </a:tabLst>
              <a:defRPr>
                <a:solidFill>
                  <a:schemeClr val="tx1"/>
                </a:solidFill>
                <a:latin typeface="Arial" panose="020B0604020202020204" pitchFamily="34" charset="0"/>
                <a:ea typeface="Microsoft YaHei" panose="020B0503020204020204" pitchFamily="34" charset="-122"/>
              </a:defRPr>
            </a:lvl9pPr>
          </a:lstStyle>
          <a:p>
            <a:pPr eaLnBrk="1"/>
            <a:fld id="{2A07D68C-2403-435F-BD2C-5BC54F3DCF13}" type="slidenum">
              <a:rPr lang="fr-FR" altLang="fr-FR">
                <a:solidFill>
                  <a:srgbClr val="8B8B8B"/>
                </a:solidFill>
                <a:latin typeface="Calibri" panose="020F0502020204030204" pitchFamily="34" charset="0"/>
              </a:rPr>
              <a:t>4</a:t>
            </a:fld>
            <a:endParaRPr lang="fr-FR" altLang="fr-FR">
              <a:solidFill>
                <a:srgbClr val="8B8B8B"/>
              </a:solidFill>
              <a:latin typeface="Calibri" panose="020F0502020204030204" pitchFamily="34" charset="0"/>
            </a:endParaRPr>
          </a:p>
        </p:txBody>
      </p:sp>
      <p:sp>
        <p:nvSpPr>
          <p:cNvPr id="7171" name="Rectangle 1">
            <a:extLst>
              <a:ext uri="{FF2B5EF4-FFF2-40B4-BE49-F238E27FC236}">
                <a16:creationId xmlns:a16="http://schemas.microsoft.com/office/drawing/2014/main" id="{6E950E2A-C87B-4DD7-BA82-42B4CCFA5D29}"/>
              </a:ext>
            </a:extLst>
          </p:cNvPr>
          <p:cNvSpPr>
            <a:spLocks noGrp="1" noChangeArrowheads="1"/>
          </p:cNvSpPr>
          <p:nvPr>
            <p:ph type="title"/>
          </p:nvPr>
        </p:nvSpPr>
        <p:spPr>
          <a:xfrm>
            <a:off x="263352" y="44453"/>
            <a:ext cx="11521280" cy="720252"/>
          </a:xfrm>
          <a:solidFill>
            <a:srgbClr val="B7DEE8"/>
          </a:solidFill>
        </p:spPr>
        <p:txBody>
          <a:bodyPr/>
          <a:lstStyle/>
          <a:p>
            <a:pPr algn="ctr" eaLnBrk="1" hangingPunct="1">
              <a:lnSpc>
                <a:spcPct val="100000"/>
              </a:lnSpc>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Lst>
            </a:pPr>
            <a:r>
              <a:rPr lang="es-419" altLang="fr-FR" sz="2400" b="1" dirty="0"/>
              <a:t>Módulo 2: Prevenir los riesgos de los plaguicidas - Los diferentes tipos de efectos tóxicos sobre la salud humana </a:t>
            </a:r>
          </a:p>
        </p:txBody>
      </p:sp>
      <p:sp>
        <p:nvSpPr>
          <p:cNvPr id="7174" name="Rectangle 4">
            <a:extLst>
              <a:ext uri="{FF2B5EF4-FFF2-40B4-BE49-F238E27FC236}">
                <a16:creationId xmlns:a16="http://schemas.microsoft.com/office/drawing/2014/main" id="{CB16B132-A4AF-427B-B342-8C89AAF8D919}"/>
              </a:ext>
            </a:extLst>
          </p:cNvPr>
          <p:cNvSpPr>
            <a:spLocks noChangeArrowheads="1"/>
          </p:cNvSpPr>
          <p:nvPr/>
        </p:nvSpPr>
        <p:spPr bwMode="auto">
          <a:xfrm>
            <a:off x="7896200" y="1242485"/>
            <a:ext cx="4104456" cy="4492084"/>
          </a:xfrm>
          <a:prstGeom prst="rect">
            <a:avLst/>
          </a:prstGeom>
          <a:solidFill>
            <a:srgbClr val="FDEADA"/>
          </a:solidFill>
          <a:ln w="9525">
            <a:solidFill>
              <a:srgbClr val="4F81BD"/>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90000" tIns="45000" rIns="90000" bIns="45000">
            <a:spAutoFit/>
          </a:bodyPr>
          <a:lstStyle>
            <a:lvl1pPr eaLnBrk="0">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Lst>
              <a:defRPr>
                <a:solidFill>
                  <a:schemeClr val="tx1"/>
                </a:solidFill>
                <a:latin typeface="Arial" panose="020B0604020202020204" pitchFamily="34" charset="0"/>
                <a:ea typeface="Microsoft YaHei" panose="020B0503020204020204" pitchFamily="34" charset="-122"/>
              </a:defRPr>
            </a:lvl1pPr>
            <a:lvl2pPr eaLnBrk="0">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Lst>
              <a:defRPr>
                <a:solidFill>
                  <a:schemeClr val="tx1"/>
                </a:solidFill>
                <a:latin typeface="Arial" panose="020B0604020202020204" pitchFamily="34" charset="0"/>
                <a:ea typeface="Microsoft YaHei" panose="020B0503020204020204" pitchFamily="34" charset="-122"/>
              </a:defRPr>
            </a:lvl2pPr>
            <a:lvl3pPr eaLnBrk="0">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Lst>
              <a:defRPr>
                <a:solidFill>
                  <a:schemeClr val="tx1"/>
                </a:solidFill>
                <a:latin typeface="Arial" panose="020B0604020202020204" pitchFamily="34" charset="0"/>
                <a:ea typeface="Microsoft YaHei" panose="020B0503020204020204" pitchFamily="34" charset="-122"/>
              </a:defRPr>
            </a:lvl3pPr>
            <a:lvl4pPr eaLnBrk="0">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Lst>
              <a:defRPr>
                <a:solidFill>
                  <a:schemeClr val="tx1"/>
                </a:solidFill>
                <a:latin typeface="Arial" panose="020B0604020202020204" pitchFamily="34" charset="0"/>
                <a:ea typeface="Microsoft YaHei" panose="020B0503020204020204" pitchFamily="34" charset="-122"/>
              </a:defRPr>
            </a:lvl4pPr>
            <a:lvl5pPr eaLnBrk="0">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Lst>
              <a:defRPr>
                <a:solidFill>
                  <a:schemeClr val="tx1"/>
                </a:solidFill>
                <a:latin typeface="Arial" panose="020B0604020202020204" pitchFamily="34" charset="0"/>
                <a:ea typeface="Microsoft YaHei" panose="020B0503020204020204" pitchFamily="34" charset="-122"/>
              </a:defRPr>
            </a:lvl5pPr>
            <a:lvl6pPr marL="2514600" indent="-228600" defTabSz="449263" eaLnBrk="0" fontAlgn="base" hangingPunct="0">
              <a:lnSpc>
                <a:spcPct val="93000"/>
              </a:lnSpc>
              <a:spcBef>
                <a:spcPts val="13"/>
              </a:spcBef>
              <a:spcAft>
                <a:spcPts val="13"/>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Lst>
              <a:defRPr>
                <a:solidFill>
                  <a:schemeClr val="tx1"/>
                </a:solidFill>
                <a:latin typeface="Arial" panose="020B0604020202020204" pitchFamily="34" charset="0"/>
                <a:ea typeface="Microsoft YaHei" panose="020B0503020204020204" pitchFamily="34" charset="-122"/>
              </a:defRPr>
            </a:lvl6pPr>
            <a:lvl7pPr marL="2971800" indent="-228600" defTabSz="449263" eaLnBrk="0" fontAlgn="base" hangingPunct="0">
              <a:lnSpc>
                <a:spcPct val="93000"/>
              </a:lnSpc>
              <a:spcBef>
                <a:spcPts val="13"/>
              </a:spcBef>
              <a:spcAft>
                <a:spcPts val="13"/>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Lst>
              <a:defRPr>
                <a:solidFill>
                  <a:schemeClr val="tx1"/>
                </a:solidFill>
                <a:latin typeface="Arial" panose="020B0604020202020204" pitchFamily="34" charset="0"/>
                <a:ea typeface="Microsoft YaHei" panose="020B0503020204020204" pitchFamily="34" charset="-122"/>
              </a:defRPr>
            </a:lvl7pPr>
            <a:lvl8pPr marL="3429000" indent="-228600" defTabSz="449263" eaLnBrk="0" fontAlgn="base" hangingPunct="0">
              <a:lnSpc>
                <a:spcPct val="93000"/>
              </a:lnSpc>
              <a:spcBef>
                <a:spcPts val="13"/>
              </a:spcBef>
              <a:spcAft>
                <a:spcPts val="13"/>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Lst>
              <a:defRPr>
                <a:solidFill>
                  <a:schemeClr val="tx1"/>
                </a:solidFill>
                <a:latin typeface="Arial" panose="020B0604020202020204" pitchFamily="34" charset="0"/>
                <a:ea typeface="Microsoft YaHei" panose="020B0503020204020204" pitchFamily="34" charset="-122"/>
              </a:defRPr>
            </a:lvl8pPr>
            <a:lvl9pPr marL="3886200" indent="-228600" defTabSz="449263" eaLnBrk="0" fontAlgn="base" hangingPunct="0">
              <a:lnSpc>
                <a:spcPct val="93000"/>
              </a:lnSpc>
              <a:spcBef>
                <a:spcPts val="13"/>
              </a:spcBef>
              <a:spcAft>
                <a:spcPts val="13"/>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Lst>
              <a:defRPr>
                <a:solidFill>
                  <a:schemeClr val="tx1"/>
                </a:solidFill>
                <a:latin typeface="Arial" panose="020B0604020202020204" pitchFamily="34" charset="0"/>
                <a:ea typeface="Microsoft YaHei" panose="020B0503020204020204" pitchFamily="34" charset="-122"/>
              </a:defRPr>
            </a:lvl9pPr>
          </a:lstStyle>
          <a:p>
            <a:pPr algn="ctr" eaLnBrk="1" hangingPunct="1">
              <a:lnSpc>
                <a:spcPct val="100000"/>
              </a:lnSpc>
            </a:pPr>
            <a:r>
              <a:rPr lang="es-419" altLang="fr-FR" sz="2000" b="1" dirty="0">
                <a:solidFill>
                  <a:srgbClr val="000000"/>
                </a:solidFill>
                <a:latin typeface="Calibri" panose="020F0502020204030204" pitchFamily="34" charset="0"/>
              </a:rPr>
              <a:t>Efecto cóctel </a:t>
            </a:r>
            <a:r>
              <a:rPr lang="es-419" altLang="fr-FR" sz="1400" i="1" dirty="0">
                <a:solidFill>
                  <a:srgbClr val="000000"/>
                </a:solidFill>
                <a:latin typeface="Calibri" panose="020F0502020204030204" pitchFamily="34" charset="0"/>
              </a:rPr>
              <a:t>(fuente INSERM, ttps://</a:t>
            </a:r>
            <a:r>
              <a:rPr lang="es-419" altLang="fr-FR" sz="1400" dirty="0">
                <a:solidFill>
                  <a:srgbClr val="000000"/>
                </a:solidFill>
                <a:latin typeface="Calibri" panose="020F0502020204030204" pitchFamily="34" charset="0"/>
              </a:rPr>
              <a:t>www.inserm.fr/information-en-sante/) :</a:t>
            </a:r>
          </a:p>
          <a:p>
            <a:pPr algn="ctr" eaLnBrk="1" hangingPunct="1">
              <a:lnSpc>
                <a:spcPct val="100000"/>
              </a:lnSpc>
            </a:pPr>
            <a:r>
              <a:rPr lang="es-419" altLang="fr-FR" sz="1400" dirty="0">
                <a:solidFill>
                  <a:srgbClr val="000000"/>
                </a:solidFill>
                <a:latin typeface="Calibri" panose="020F0502020204030204" pitchFamily="34" charset="0"/>
              </a:rPr>
              <a:t> </a:t>
            </a:r>
            <a:r>
              <a:rPr lang="es-419" altLang="fr-FR" dirty="0">
                <a:solidFill>
                  <a:srgbClr val="000000"/>
                </a:solidFill>
                <a:latin typeface="Calibri" panose="020F0502020204030204" pitchFamily="34" charset="0"/>
              </a:rPr>
              <a:t>Todos los días estamos expuestos a una amplia gama de compuestos químicos, como pesticidas y medicamentos, </a:t>
            </a:r>
            <a:r>
              <a:rPr lang="es-419" altLang="fr-FR" dirty="0" err="1">
                <a:solidFill>
                  <a:srgbClr val="000000"/>
                </a:solidFill>
                <a:latin typeface="Calibri" panose="020F0502020204030204" pitchFamily="34" charset="0"/>
              </a:rPr>
              <a:t>disruptores</a:t>
            </a:r>
            <a:r>
              <a:rPr lang="es-419" altLang="fr-FR" dirty="0">
                <a:solidFill>
                  <a:srgbClr val="000000"/>
                </a:solidFill>
                <a:latin typeface="Calibri" panose="020F0502020204030204" pitchFamily="34" charset="0"/>
              </a:rPr>
              <a:t> endocrinos </a:t>
            </a:r>
            <a:r>
              <a:rPr lang="es-419" altLang="fr-FR" i="1" dirty="0">
                <a:solidFill>
                  <a:srgbClr val="000000"/>
                </a:solidFill>
                <a:latin typeface="Calibri" panose="020F0502020204030204" pitchFamily="34" charset="0"/>
              </a:rPr>
              <a:t>(= que perturban las hormonas)</a:t>
            </a:r>
            <a:r>
              <a:rPr lang="es-419" altLang="fr-FR" dirty="0">
                <a:solidFill>
                  <a:srgbClr val="000000"/>
                </a:solidFill>
                <a:latin typeface="Calibri" panose="020F0502020204030204" pitchFamily="34" charset="0"/>
              </a:rPr>
              <a:t>, etc... </a:t>
            </a:r>
          </a:p>
          <a:p>
            <a:pPr algn="ctr" eaLnBrk="1" hangingPunct="1">
              <a:lnSpc>
                <a:spcPct val="100000"/>
              </a:lnSpc>
            </a:pPr>
            <a:endParaRPr lang="es-419" altLang="fr-FR" dirty="0">
              <a:solidFill>
                <a:srgbClr val="000000"/>
              </a:solidFill>
              <a:latin typeface="Calibri" panose="020F0502020204030204" pitchFamily="34" charset="0"/>
            </a:endParaRPr>
          </a:p>
          <a:p>
            <a:pPr algn="ctr" eaLnBrk="1" hangingPunct="1">
              <a:lnSpc>
                <a:spcPct val="100000"/>
              </a:lnSpc>
            </a:pPr>
            <a:r>
              <a:rPr lang="es-419" altLang="fr-FR" b="1" dirty="0">
                <a:solidFill>
                  <a:srgbClr val="000000"/>
                </a:solidFill>
                <a:latin typeface="Calibri" panose="020F0502020204030204" pitchFamily="34" charset="0"/>
              </a:rPr>
              <a:t>Los toxicólogos los han estudiados de manera separada</a:t>
            </a:r>
            <a:r>
              <a:rPr lang="es-419" altLang="fr-FR" dirty="0">
                <a:solidFill>
                  <a:srgbClr val="000000"/>
                </a:solidFill>
                <a:latin typeface="Calibri" panose="020F0502020204030204" pitchFamily="34" charset="0"/>
              </a:rPr>
              <a:t>. Ahora, se reconoce que este enfoque es inadecuado. </a:t>
            </a:r>
            <a:r>
              <a:rPr lang="es-419" altLang="fr-FR" b="1" dirty="0">
                <a:solidFill>
                  <a:srgbClr val="000000"/>
                </a:solidFill>
                <a:latin typeface="Calibri" panose="020F0502020204030204" pitchFamily="34" charset="0"/>
              </a:rPr>
              <a:t>Cuando se combinan, incluso a dosis bajas, los efectos nocivos de ciertas moléculas pueden amplificarse. </a:t>
            </a:r>
          </a:p>
          <a:p>
            <a:pPr algn="ctr" eaLnBrk="1" hangingPunct="1">
              <a:lnSpc>
                <a:spcPct val="100000"/>
              </a:lnSpc>
            </a:pPr>
            <a:r>
              <a:rPr lang="es-419" altLang="fr-FR" dirty="0">
                <a:solidFill>
                  <a:srgbClr val="000000"/>
                </a:solidFill>
                <a:latin typeface="Calibri" panose="020F0502020204030204" pitchFamily="34" charset="0"/>
              </a:rPr>
              <a:t>Y algunas combinaciones pueden producir efectos muy nocivos para la salud...</a:t>
            </a:r>
          </a:p>
        </p:txBody>
      </p:sp>
      <p:pic>
        <p:nvPicPr>
          <p:cNvPr id="3" name="Image 2">
            <a:extLst>
              <a:ext uri="{FF2B5EF4-FFF2-40B4-BE49-F238E27FC236}">
                <a16:creationId xmlns:a16="http://schemas.microsoft.com/office/drawing/2014/main" id="{32FF0FB1-3FCB-B1B5-F8BF-7E258B9FCE51}"/>
              </a:ext>
            </a:extLst>
          </p:cNvPr>
          <p:cNvPicPr>
            <a:picLocks noChangeAspect="1"/>
          </p:cNvPicPr>
          <p:nvPr/>
        </p:nvPicPr>
        <p:blipFill>
          <a:blip r:embed="rId3"/>
          <a:stretch>
            <a:fillRect/>
          </a:stretch>
        </p:blipFill>
        <p:spPr>
          <a:xfrm>
            <a:off x="479376" y="897705"/>
            <a:ext cx="7272808" cy="5458645"/>
          </a:xfrm>
          <a:prstGeom prst="rect">
            <a:avLst/>
          </a:prstGeom>
        </p:spPr>
      </p:pic>
    </p:spTree>
  </p:cSld>
  <p:clrMapOvr>
    <a:masterClrMapping/>
  </p:clrMapOvr>
  <p:transition spd="slow"/>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21E7982-D060-9B90-EE87-BDE787D7379F}"/>
              </a:ext>
            </a:extLst>
          </p:cNvPr>
          <p:cNvSpPr>
            <a:spLocks noGrp="1"/>
          </p:cNvSpPr>
          <p:nvPr>
            <p:ph type="title"/>
          </p:nvPr>
        </p:nvSpPr>
        <p:spPr>
          <a:xfrm>
            <a:off x="610658" y="148021"/>
            <a:ext cx="10970684" cy="274042"/>
          </a:xfrm>
          <a:solidFill>
            <a:schemeClr val="accent5">
              <a:lumMod val="40000"/>
              <a:lumOff val="60000"/>
            </a:schemeClr>
          </a:solidFill>
        </p:spPr>
        <p:txBody>
          <a:bodyPr/>
          <a:lstStyle/>
          <a:p>
            <a:pPr algn="ctr"/>
            <a:r>
              <a:rPr lang="es-419" sz="2400" b="1" dirty="0"/>
              <a:t>Tipo de toxicidad de los plaguicidas</a:t>
            </a:r>
          </a:p>
        </p:txBody>
      </p:sp>
      <p:pic>
        <p:nvPicPr>
          <p:cNvPr id="4" name="Image 3">
            <a:extLst>
              <a:ext uri="{FF2B5EF4-FFF2-40B4-BE49-F238E27FC236}">
                <a16:creationId xmlns:a16="http://schemas.microsoft.com/office/drawing/2014/main" id="{180834B5-5386-D182-839E-8F7D2F31AD43}"/>
              </a:ext>
            </a:extLst>
          </p:cNvPr>
          <p:cNvPicPr>
            <a:picLocks noChangeAspect="1"/>
          </p:cNvPicPr>
          <p:nvPr/>
        </p:nvPicPr>
        <p:blipFill>
          <a:blip r:embed="rId2"/>
          <a:stretch>
            <a:fillRect/>
          </a:stretch>
        </p:blipFill>
        <p:spPr>
          <a:xfrm>
            <a:off x="947428" y="620688"/>
            <a:ext cx="10297144" cy="6038141"/>
          </a:xfrm>
          <a:prstGeom prst="rect">
            <a:avLst/>
          </a:prstGeom>
        </p:spPr>
      </p:pic>
    </p:spTree>
    <p:extLst>
      <p:ext uri="{BB962C8B-B14F-4D97-AF65-F5344CB8AC3E}">
        <p14:creationId xmlns:p14="http://schemas.microsoft.com/office/powerpoint/2010/main" val="363857364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5">
            <a:extLst>
              <a:ext uri="{FF2B5EF4-FFF2-40B4-BE49-F238E27FC236}">
                <a16:creationId xmlns:a16="http://schemas.microsoft.com/office/drawing/2014/main" id="{3AE5C0EA-062A-4ABC-AC5D-1D628BA84D8E}"/>
              </a:ext>
            </a:extLst>
          </p:cNvPr>
          <p:cNvSpPr>
            <a:spLocks noGrp="1"/>
          </p:cNvSpPr>
          <p:nvPr>
            <p:ph type="sldNum" sz="quarter" idx="12"/>
          </p:nvPr>
        </p:nvSpPr>
        <p:spPr/>
        <p:txBody>
          <a:bodyPr/>
          <a:lstStyle>
            <a:lvl1pPr eaLnBrk="0">
              <a:tabLst>
                <a:tab pos="449263" algn="l"/>
                <a:tab pos="898525" algn="l"/>
                <a:tab pos="1347788" algn="l"/>
                <a:tab pos="1797050" algn="l"/>
              </a:tabLst>
              <a:defRPr>
                <a:solidFill>
                  <a:schemeClr val="tx1"/>
                </a:solidFill>
                <a:latin typeface="Arial" panose="020B0604020202020204" pitchFamily="34" charset="0"/>
                <a:ea typeface="Microsoft YaHei" panose="020B0503020204020204" pitchFamily="34" charset="-122"/>
              </a:defRPr>
            </a:lvl1pPr>
            <a:lvl2pPr eaLnBrk="0">
              <a:tabLst>
                <a:tab pos="449263" algn="l"/>
                <a:tab pos="898525" algn="l"/>
                <a:tab pos="1347788" algn="l"/>
                <a:tab pos="1797050" algn="l"/>
              </a:tabLst>
              <a:defRPr>
                <a:solidFill>
                  <a:schemeClr val="tx1"/>
                </a:solidFill>
                <a:latin typeface="Arial" panose="020B0604020202020204" pitchFamily="34" charset="0"/>
                <a:ea typeface="Microsoft YaHei" panose="020B0503020204020204" pitchFamily="34" charset="-122"/>
              </a:defRPr>
            </a:lvl2pPr>
            <a:lvl3pPr eaLnBrk="0">
              <a:tabLst>
                <a:tab pos="449263" algn="l"/>
                <a:tab pos="898525" algn="l"/>
                <a:tab pos="1347788" algn="l"/>
                <a:tab pos="1797050" algn="l"/>
              </a:tabLst>
              <a:defRPr>
                <a:solidFill>
                  <a:schemeClr val="tx1"/>
                </a:solidFill>
                <a:latin typeface="Arial" panose="020B0604020202020204" pitchFamily="34" charset="0"/>
                <a:ea typeface="Microsoft YaHei" panose="020B0503020204020204" pitchFamily="34" charset="-122"/>
              </a:defRPr>
            </a:lvl3pPr>
            <a:lvl4pPr eaLnBrk="0">
              <a:tabLst>
                <a:tab pos="449263" algn="l"/>
                <a:tab pos="898525" algn="l"/>
                <a:tab pos="1347788" algn="l"/>
                <a:tab pos="1797050" algn="l"/>
              </a:tabLst>
              <a:defRPr>
                <a:solidFill>
                  <a:schemeClr val="tx1"/>
                </a:solidFill>
                <a:latin typeface="Arial" panose="020B0604020202020204" pitchFamily="34" charset="0"/>
                <a:ea typeface="Microsoft YaHei" panose="020B0503020204020204" pitchFamily="34" charset="-122"/>
              </a:defRPr>
            </a:lvl4pPr>
            <a:lvl5pPr eaLnBrk="0">
              <a:tabLst>
                <a:tab pos="449263" algn="l"/>
                <a:tab pos="898525" algn="l"/>
                <a:tab pos="1347788" algn="l"/>
                <a:tab pos="1797050" algn="l"/>
              </a:tabLst>
              <a:defRPr>
                <a:solidFill>
                  <a:schemeClr val="tx1"/>
                </a:solidFill>
                <a:latin typeface="Arial" panose="020B0604020202020204" pitchFamily="34" charset="0"/>
                <a:ea typeface="Microsoft YaHei" panose="020B0503020204020204" pitchFamily="34" charset="-122"/>
              </a:defRPr>
            </a:lvl5pPr>
            <a:lvl6pPr marL="2514600" indent="-228600" defTabSz="449263" eaLnBrk="0" fontAlgn="base" hangingPunct="0">
              <a:lnSpc>
                <a:spcPct val="93000"/>
              </a:lnSpc>
              <a:spcBef>
                <a:spcPts val="13"/>
              </a:spcBef>
              <a:spcAft>
                <a:spcPts val="13"/>
              </a:spcAft>
              <a:buClr>
                <a:srgbClr val="000000"/>
              </a:buClr>
              <a:buSzPct val="100000"/>
              <a:buFont typeface="Times New Roman" panose="02020603050405020304" pitchFamily="18" charset="0"/>
              <a:tabLst>
                <a:tab pos="449263" algn="l"/>
                <a:tab pos="898525" algn="l"/>
                <a:tab pos="1347788" algn="l"/>
                <a:tab pos="1797050" algn="l"/>
              </a:tabLst>
              <a:defRPr>
                <a:solidFill>
                  <a:schemeClr val="tx1"/>
                </a:solidFill>
                <a:latin typeface="Arial" panose="020B0604020202020204" pitchFamily="34" charset="0"/>
                <a:ea typeface="Microsoft YaHei" panose="020B0503020204020204" pitchFamily="34" charset="-122"/>
              </a:defRPr>
            </a:lvl6pPr>
            <a:lvl7pPr marL="2971800" indent="-228600" defTabSz="449263" eaLnBrk="0" fontAlgn="base" hangingPunct="0">
              <a:lnSpc>
                <a:spcPct val="93000"/>
              </a:lnSpc>
              <a:spcBef>
                <a:spcPts val="13"/>
              </a:spcBef>
              <a:spcAft>
                <a:spcPts val="13"/>
              </a:spcAft>
              <a:buClr>
                <a:srgbClr val="000000"/>
              </a:buClr>
              <a:buSzPct val="100000"/>
              <a:buFont typeface="Times New Roman" panose="02020603050405020304" pitchFamily="18" charset="0"/>
              <a:tabLst>
                <a:tab pos="449263" algn="l"/>
                <a:tab pos="898525" algn="l"/>
                <a:tab pos="1347788" algn="l"/>
                <a:tab pos="1797050" algn="l"/>
              </a:tabLst>
              <a:defRPr>
                <a:solidFill>
                  <a:schemeClr val="tx1"/>
                </a:solidFill>
                <a:latin typeface="Arial" panose="020B0604020202020204" pitchFamily="34" charset="0"/>
                <a:ea typeface="Microsoft YaHei" panose="020B0503020204020204" pitchFamily="34" charset="-122"/>
              </a:defRPr>
            </a:lvl7pPr>
            <a:lvl8pPr marL="3429000" indent="-228600" defTabSz="449263" eaLnBrk="0" fontAlgn="base" hangingPunct="0">
              <a:lnSpc>
                <a:spcPct val="93000"/>
              </a:lnSpc>
              <a:spcBef>
                <a:spcPts val="13"/>
              </a:spcBef>
              <a:spcAft>
                <a:spcPts val="13"/>
              </a:spcAft>
              <a:buClr>
                <a:srgbClr val="000000"/>
              </a:buClr>
              <a:buSzPct val="100000"/>
              <a:buFont typeface="Times New Roman" panose="02020603050405020304" pitchFamily="18" charset="0"/>
              <a:tabLst>
                <a:tab pos="449263" algn="l"/>
                <a:tab pos="898525" algn="l"/>
                <a:tab pos="1347788" algn="l"/>
                <a:tab pos="1797050" algn="l"/>
              </a:tabLst>
              <a:defRPr>
                <a:solidFill>
                  <a:schemeClr val="tx1"/>
                </a:solidFill>
                <a:latin typeface="Arial" panose="020B0604020202020204" pitchFamily="34" charset="0"/>
                <a:ea typeface="Microsoft YaHei" panose="020B0503020204020204" pitchFamily="34" charset="-122"/>
              </a:defRPr>
            </a:lvl8pPr>
            <a:lvl9pPr marL="3886200" indent="-228600" defTabSz="449263" eaLnBrk="0" fontAlgn="base" hangingPunct="0">
              <a:lnSpc>
                <a:spcPct val="93000"/>
              </a:lnSpc>
              <a:spcBef>
                <a:spcPts val="13"/>
              </a:spcBef>
              <a:spcAft>
                <a:spcPts val="13"/>
              </a:spcAft>
              <a:buClr>
                <a:srgbClr val="000000"/>
              </a:buClr>
              <a:buSzPct val="100000"/>
              <a:buFont typeface="Times New Roman" panose="02020603050405020304" pitchFamily="18" charset="0"/>
              <a:tabLst>
                <a:tab pos="449263" algn="l"/>
                <a:tab pos="898525" algn="l"/>
                <a:tab pos="1347788" algn="l"/>
                <a:tab pos="1797050" algn="l"/>
              </a:tabLst>
              <a:defRPr>
                <a:solidFill>
                  <a:schemeClr val="tx1"/>
                </a:solidFill>
                <a:latin typeface="Arial" panose="020B0604020202020204" pitchFamily="34" charset="0"/>
                <a:ea typeface="Microsoft YaHei" panose="020B0503020204020204" pitchFamily="34" charset="-122"/>
              </a:defRPr>
            </a:lvl9pPr>
          </a:lstStyle>
          <a:p>
            <a:pPr eaLnBrk="1"/>
            <a:fld id="{C03ED59E-4C2B-4876-8FF3-B60F63209932}" type="slidenum">
              <a:rPr lang="fr-FR" altLang="fr-FR">
                <a:solidFill>
                  <a:srgbClr val="8B8B8B"/>
                </a:solidFill>
                <a:latin typeface="Calibri" panose="020F0502020204030204" pitchFamily="34" charset="0"/>
              </a:rPr>
              <a:t>6</a:t>
            </a:fld>
            <a:endParaRPr lang="fr-FR" altLang="fr-FR">
              <a:solidFill>
                <a:srgbClr val="8B8B8B"/>
              </a:solidFill>
              <a:latin typeface="Calibri" panose="020F0502020204030204" pitchFamily="34" charset="0"/>
            </a:endParaRPr>
          </a:p>
        </p:txBody>
      </p:sp>
      <p:sp>
        <p:nvSpPr>
          <p:cNvPr id="10243" name="Rectangle 1">
            <a:extLst>
              <a:ext uri="{FF2B5EF4-FFF2-40B4-BE49-F238E27FC236}">
                <a16:creationId xmlns:a16="http://schemas.microsoft.com/office/drawing/2014/main" id="{368483C3-B68A-4E79-905C-662DD450461B}"/>
              </a:ext>
            </a:extLst>
          </p:cNvPr>
          <p:cNvSpPr>
            <a:spLocks noGrp="1" noChangeArrowheads="1"/>
          </p:cNvSpPr>
          <p:nvPr>
            <p:ph type="title"/>
          </p:nvPr>
        </p:nvSpPr>
        <p:spPr>
          <a:xfrm>
            <a:off x="119336" y="280301"/>
            <a:ext cx="11953328" cy="360364"/>
          </a:xfrm>
          <a:solidFill>
            <a:srgbClr val="B7DEE8"/>
          </a:solidFill>
        </p:spPr>
        <p:txBody>
          <a:bodyPr/>
          <a:lstStyle/>
          <a:p>
            <a:pPr algn="ctr" eaLnBrk="1" hangingPunct="1">
              <a:lnSpc>
                <a:spcPct val="100000"/>
              </a:lnSpc>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Lst>
            </a:pPr>
            <a:r>
              <a:rPr lang="es-419" altLang="fr-FR" sz="2400" b="1" dirty="0"/>
              <a:t>Módulo 2: Prevenir los riesgos de los plaguicidas – Lo que deberían indicar las etiquetas</a:t>
            </a:r>
          </a:p>
        </p:txBody>
      </p:sp>
      <p:pic>
        <p:nvPicPr>
          <p:cNvPr id="3" name="Image 2">
            <a:extLst>
              <a:ext uri="{FF2B5EF4-FFF2-40B4-BE49-F238E27FC236}">
                <a16:creationId xmlns:a16="http://schemas.microsoft.com/office/drawing/2014/main" id="{D60C24A1-92B2-6E44-2CCF-BA287BE247FB}"/>
              </a:ext>
            </a:extLst>
          </p:cNvPr>
          <p:cNvPicPr>
            <a:picLocks noChangeAspect="1"/>
          </p:cNvPicPr>
          <p:nvPr/>
        </p:nvPicPr>
        <p:blipFill>
          <a:blip r:embed="rId3"/>
          <a:stretch>
            <a:fillRect/>
          </a:stretch>
        </p:blipFill>
        <p:spPr>
          <a:xfrm>
            <a:off x="636774" y="908721"/>
            <a:ext cx="10946215" cy="5673516"/>
          </a:xfrm>
          <a:prstGeom prst="rect">
            <a:avLst/>
          </a:prstGeom>
        </p:spPr>
      </p:pic>
    </p:spTree>
  </p:cSld>
  <p:clrMapOvr>
    <a:masterClrMapping/>
  </p:clrMapOvr>
  <p:transition spd="slow"/>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DD2F426A-2969-314D-7B25-FFA29EB82DD1}"/>
              </a:ext>
            </a:extLst>
          </p:cNvPr>
          <p:cNvSpPr>
            <a:spLocks noGrp="1"/>
          </p:cNvSpPr>
          <p:nvPr>
            <p:ph type="title"/>
          </p:nvPr>
        </p:nvSpPr>
        <p:spPr>
          <a:xfrm>
            <a:off x="618892" y="20379"/>
            <a:ext cx="10970684" cy="888341"/>
          </a:xfrm>
          <a:solidFill>
            <a:schemeClr val="accent5">
              <a:lumMod val="40000"/>
              <a:lumOff val="60000"/>
            </a:schemeClr>
          </a:solidFill>
        </p:spPr>
        <p:txBody>
          <a:bodyPr/>
          <a:lstStyle/>
          <a:p>
            <a:pPr algn="ctr"/>
            <a:r>
              <a:rPr lang="es-419" sz="2400" b="1" dirty="0"/>
              <a:t>Presentación del SGA adoptado desde 2015 en numerosos países del mundo</a:t>
            </a:r>
            <a:br>
              <a:rPr lang="es-419" sz="2400" b="1" dirty="0"/>
            </a:br>
            <a:r>
              <a:rPr lang="es-419" sz="2000" b="1" dirty="0">
                <a:solidFill>
                  <a:schemeClr val="accent6">
                    <a:lumMod val="75000"/>
                  </a:schemeClr>
                </a:solidFill>
              </a:rPr>
              <a:t>Fuentes : https://www.ilo.org/wcmsp5/groups/public/---ed_dialogue/---lab_admin/documents/publication/wcms_871192.pdf</a:t>
            </a:r>
            <a:endParaRPr lang="es-419" sz="1200" b="1" dirty="0">
              <a:solidFill>
                <a:schemeClr val="accent6">
                  <a:lumMod val="75000"/>
                </a:schemeClr>
              </a:solidFill>
            </a:endParaRPr>
          </a:p>
        </p:txBody>
      </p:sp>
      <p:sp>
        <p:nvSpPr>
          <p:cNvPr id="3" name="Espace réservé du contenu 2">
            <a:extLst>
              <a:ext uri="{FF2B5EF4-FFF2-40B4-BE49-F238E27FC236}">
                <a16:creationId xmlns:a16="http://schemas.microsoft.com/office/drawing/2014/main" id="{48E378C1-284C-EB37-46EB-B47EDB01B67D}"/>
              </a:ext>
            </a:extLst>
          </p:cNvPr>
          <p:cNvSpPr>
            <a:spLocks noGrp="1"/>
          </p:cNvSpPr>
          <p:nvPr>
            <p:ph idx="1"/>
          </p:nvPr>
        </p:nvSpPr>
        <p:spPr>
          <a:xfrm>
            <a:off x="586409" y="1268760"/>
            <a:ext cx="10970684" cy="5071841"/>
          </a:xfrm>
        </p:spPr>
        <p:txBody>
          <a:bodyPr/>
          <a:lstStyle/>
          <a:p>
            <a:pPr marL="0" indent="17463" algn="l">
              <a:lnSpc>
                <a:spcPct val="100000"/>
              </a:lnSpc>
              <a:spcBef>
                <a:spcPts val="1500"/>
              </a:spcBef>
            </a:pPr>
            <a:r>
              <a:rPr lang="es-ES" sz="2200" b="0" i="0" u="none" strike="noStrike" baseline="0" dirty="0">
                <a:solidFill>
                  <a:schemeClr val="tx1"/>
                </a:solidFill>
              </a:rPr>
              <a:t>“La Comisión Internacional patrocinada por la Organización de las Naciones Unidas, propuso los criterios unificados que dieron origen al lanzamiento a nivel mundial del </a:t>
            </a:r>
            <a:r>
              <a:rPr lang="es-ES" sz="2200" b="1" i="0" u="none" strike="noStrike" baseline="0" dirty="0">
                <a:solidFill>
                  <a:schemeClr val="tx1"/>
                </a:solidFill>
              </a:rPr>
              <a:t>“Sistema Globalmente Armonizado de Clasificación y </a:t>
            </a:r>
            <a:r>
              <a:rPr lang="es-419" sz="2200" b="1" i="0" u="none" strike="noStrike" baseline="0" dirty="0">
                <a:solidFill>
                  <a:schemeClr val="tx1"/>
                </a:solidFill>
              </a:rPr>
              <a:t>Etiquetado de Productos Químicos”</a:t>
            </a:r>
            <a:r>
              <a:rPr lang="es-419" sz="2200" b="0" i="0" u="none" strike="noStrike" baseline="0" dirty="0">
                <a:solidFill>
                  <a:schemeClr val="tx1"/>
                </a:solidFill>
              </a:rPr>
              <a:t>, identificado también </a:t>
            </a:r>
            <a:r>
              <a:rPr lang="es-ES" sz="2200" b="0" i="0" u="none" strike="noStrike" baseline="0" dirty="0">
                <a:solidFill>
                  <a:schemeClr val="tx1"/>
                </a:solidFill>
              </a:rPr>
              <a:t>por las siglas GHS/SGA</a:t>
            </a:r>
            <a:r>
              <a:rPr lang="es-ES" sz="2200" dirty="0">
                <a:solidFill>
                  <a:schemeClr val="tx1"/>
                </a:solidFill>
              </a:rPr>
              <a:t>-CLP”</a:t>
            </a:r>
            <a:endParaRPr lang="es-419" sz="2200" b="0" i="0" u="none" strike="noStrike" baseline="0" dirty="0">
              <a:solidFill>
                <a:schemeClr val="tx1"/>
              </a:solidFill>
            </a:endParaRPr>
          </a:p>
          <a:p>
            <a:pPr marL="0" indent="17463" algn="l">
              <a:lnSpc>
                <a:spcPct val="100000"/>
              </a:lnSpc>
              <a:spcBef>
                <a:spcPts val="1500"/>
              </a:spcBef>
            </a:pPr>
            <a:r>
              <a:rPr lang="es-ES" sz="2200" b="0" i="0" u="none" strike="noStrike" baseline="0" dirty="0">
                <a:solidFill>
                  <a:schemeClr val="tx1"/>
                </a:solidFill>
              </a:rPr>
              <a:t>“En Colombia la Ley 55 de 1993 indica que “Los productos químicos peligrosos deberán llevar además una etiqueta fácilmente comprensible para los trabajadores, que facilite información esencial sobre su clasificación, los peligros que entrañan y las precauciones de seguridad que deban observarse”. Hasta este año, no se había exigido en el país un sistema específico. </a:t>
            </a:r>
          </a:p>
          <a:p>
            <a:pPr marL="0" indent="17463" algn="l">
              <a:lnSpc>
                <a:spcPct val="100000"/>
              </a:lnSpc>
              <a:spcBef>
                <a:spcPts val="1500"/>
              </a:spcBef>
            </a:pPr>
            <a:r>
              <a:rPr lang="es-ES" sz="2200" b="0" i="0" u="none" strike="noStrike" baseline="0" dirty="0">
                <a:solidFill>
                  <a:schemeClr val="tx1"/>
                </a:solidFill>
              </a:rPr>
              <a:t>Ahora, por medio del Decreto 1496, el cual entró en vigencia el pasado 6 de agosto 2018, se adopta el Sistema Globalmente Armonizado - SGA de la Organización de las Naciones Unidas, sexta edición revisada (2015) cuyos plazos serán establecidos por los Ministerios de Trabajo, Agricultura y Desarrollo Rural, transporte y Salud y Protección Social”.</a:t>
            </a:r>
            <a:endParaRPr lang="es-419" sz="2200" dirty="0">
              <a:solidFill>
                <a:schemeClr val="tx1"/>
              </a:solidFill>
            </a:endParaRPr>
          </a:p>
        </p:txBody>
      </p:sp>
    </p:spTree>
    <p:extLst>
      <p:ext uri="{BB962C8B-B14F-4D97-AF65-F5344CB8AC3E}">
        <p14:creationId xmlns:p14="http://schemas.microsoft.com/office/powerpoint/2010/main" val="220618037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D046838-9BAF-2DA3-F0B2-16E76CDE02C7}"/>
              </a:ext>
            </a:extLst>
          </p:cNvPr>
          <p:cNvSpPr>
            <a:spLocks noGrp="1"/>
          </p:cNvSpPr>
          <p:nvPr>
            <p:ph type="title"/>
          </p:nvPr>
        </p:nvSpPr>
        <p:spPr>
          <a:xfrm>
            <a:off x="609601" y="244532"/>
            <a:ext cx="10970684" cy="592180"/>
          </a:xfrm>
          <a:solidFill>
            <a:schemeClr val="accent5">
              <a:lumMod val="40000"/>
              <a:lumOff val="60000"/>
            </a:schemeClr>
          </a:solidFill>
        </p:spPr>
        <p:txBody>
          <a:bodyPr/>
          <a:lstStyle/>
          <a:p>
            <a:pPr algn="ctr"/>
            <a:r>
              <a:rPr lang="es-419" sz="2400" b="1" dirty="0"/>
              <a:t>Lo que deberían tener las etiquetas de todos los plaguicidas según el SGA</a:t>
            </a:r>
          </a:p>
        </p:txBody>
      </p:sp>
      <p:pic>
        <p:nvPicPr>
          <p:cNvPr id="4" name="Image 3">
            <a:extLst>
              <a:ext uri="{FF2B5EF4-FFF2-40B4-BE49-F238E27FC236}">
                <a16:creationId xmlns:a16="http://schemas.microsoft.com/office/drawing/2014/main" id="{DA7021FC-A982-C083-A4C1-F9FFBE59EC41}"/>
              </a:ext>
            </a:extLst>
          </p:cNvPr>
          <p:cNvPicPr>
            <a:picLocks noChangeAspect="1"/>
          </p:cNvPicPr>
          <p:nvPr/>
        </p:nvPicPr>
        <p:blipFill>
          <a:blip r:embed="rId2"/>
          <a:stretch>
            <a:fillRect/>
          </a:stretch>
        </p:blipFill>
        <p:spPr>
          <a:xfrm>
            <a:off x="839416" y="1052737"/>
            <a:ext cx="10585176" cy="5560732"/>
          </a:xfrm>
          <a:prstGeom prst="rect">
            <a:avLst/>
          </a:prstGeom>
        </p:spPr>
      </p:pic>
    </p:spTree>
    <p:extLst>
      <p:ext uri="{BB962C8B-B14F-4D97-AF65-F5344CB8AC3E}">
        <p14:creationId xmlns:p14="http://schemas.microsoft.com/office/powerpoint/2010/main" val="109095392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5">
            <a:extLst>
              <a:ext uri="{FF2B5EF4-FFF2-40B4-BE49-F238E27FC236}">
                <a16:creationId xmlns:a16="http://schemas.microsoft.com/office/drawing/2014/main" id="{29C07BD3-B082-47D2-B98A-5DC93CBD7434}"/>
              </a:ext>
            </a:extLst>
          </p:cNvPr>
          <p:cNvSpPr>
            <a:spLocks noGrp="1"/>
          </p:cNvSpPr>
          <p:nvPr>
            <p:ph type="sldNum" sz="quarter" idx="12"/>
          </p:nvPr>
        </p:nvSpPr>
        <p:spPr/>
        <p:txBody>
          <a:bodyPr/>
          <a:lstStyle>
            <a:lvl1pPr eaLnBrk="0">
              <a:tabLst>
                <a:tab pos="449263" algn="l"/>
                <a:tab pos="898525" algn="l"/>
                <a:tab pos="1347788" algn="l"/>
                <a:tab pos="1797050" algn="l"/>
              </a:tabLst>
              <a:defRPr>
                <a:solidFill>
                  <a:schemeClr val="tx1"/>
                </a:solidFill>
                <a:latin typeface="Arial" panose="020B0604020202020204" pitchFamily="34" charset="0"/>
                <a:ea typeface="Microsoft YaHei" panose="020B0503020204020204" pitchFamily="34" charset="-122"/>
              </a:defRPr>
            </a:lvl1pPr>
            <a:lvl2pPr eaLnBrk="0">
              <a:tabLst>
                <a:tab pos="449263" algn="l"/>
                <a:tab pos="898525" algn="l"/>
                <a:tab pos="1347788" algn="l"/>
                <a:tab pos="1797050" algn="l"/>
              </a:tabLst>
              <a:defRPr>
                <a:solidFill>
                  <a:schemeClr val="tx1"/>
                </a:solidFill>
                <a:latin typeface="Arial" panose="020B0604020202020204" pitchFamily="34" charset="0"/>
                <a:ea typeface="Microsoft YaHei" panose="020B0503020204020204" pitchFamily="34" charset="-122"/>
              </a:defRPr>
            </a:lvl2pPr>
            <a:lvl3pPr eaLnBrk="0">
              <a:tabLst>
                <a:tab pos="449263" algn="l"/>
                <a:tab pos="898525" algn="l"/>
                <a:tab pos="1347788" algn="l"/>
                <a:tab pos="1797050" algn="l"/>
              </a:tabLst>
              <a:defRPr>
                <a:solidFill>
                  <a:schemeClr val="tx1"/>
                </a:solidFill>
                <a:latin typeface="Arial" panose="020B0604020202020204" pitchFamily="34" charset="0"/>
                <a:ea typeface="Microsoft YaHei" panose="020B0503020204020204" pitchFamily="34" charset="-122"/>
              </a:defRPr>
            </a:lvl3pPr>
            <a:lvl4pPr eaLnBrk="0">
              <a:tabLst>
                <a:tab pos="449263" algn="l"/>
                <a:tab pos="898525" algn="l"/>
                <a:tab pos="1347788" algn="l"/>
                <a:tab pos="1797050" algn="l"/>
              </a:tabLst>
              <a:defRPr>
                <a:solidFill>
                  <a:schemeClr val="tx1"/>
                </a:solidFill>
                <a:latin typeface="Arial" panose="020B0604020202020204" pitchFamily="34" charset="0"/>
                <a:ea typeface="Microsoft YaHei" panose="020B0503020204020204" pitchFamily="34" charset="-122"/>
              </a:defRPr>
            </a:lvl4pPr>
            <a:lvl5pPr eaLnBrk="0">
              <a:tabLst>
                <a:tab pos="449263" algn="l"/>
                <a:tab pos="898525" algn="l"/>
                <a:tab pos="1347788" algn="l"/>
                <a:tab pos="1797050" algn="l"/>
              </a:tabLst>
              <a:defRPr>
                <a:solidFill>
                  <a:schemeClr val="tx1"/>
                </a:solidFill>
                <a:latin typeface="Arial" panose="020B0604020202020204" pitchFamily="34" charset="0"/>
                <a:ea typeface="Microsoft YaHei" panose="020B0503020204020204" pitchFamily="34" charset="-122"/>
              </a:defRPr>
            </a:lvl5pPr>
            <a:lvl6pPr marL="2514600" indent="-228600" defTabSz="449263" eaLnBrk="0" fontAlgn="base" hangingPunct="0">
              <a:lnSpc>
                <a:spcPct val="93000"/>
              </a:lnSpc>
              <a:spcBef>
                <a:spcPts val="13"/>
              </a:spcBef>
              <a:spcAft>
                <a:spcPts val="13"/>
              </a:spcAft>
              <a:buClr>
                <a:srgbClr val="000000"/>
              </a:buClr>
              <a:buSzPct val="100000"/>
              <a:buFont typeface="Times New Roman" panose="02020603050405020304" pitchFamily="18" charset="0"/>
              <a:tabLst>
                <a:tab pos="449263" algn="l"/>
                <a:tab pos="898525" algn="l"/>
                <a:tab pos="1347788" algn="l"/>
                <a:tab pos="1797050" algn="l"/>
              </a:tabLst>
              <a:defRPr>
                <a:solidFill>
                  <a:schemeClr val="tx1"/>
                </a:solidFill>
                <a:latin typeface="Arial" panose="020B0604020202020204" pitchFamily="34" charset="0"/>
                <a:ea typeface="Microsoft YaHei" panose="020B0503020204020204" pitchFamily="34" charset="-122"/>
              </a:defRPr>
            </a:lvl6pPr>
            <a:lvl7pPr marL="2971800" indent="-228600" defTabSz="449263" eaLnBrk="0" fontAlgn="base" hangingPunct="0">
              <a:lnSpc>
                <a:spcPct val="93000"/>
              </a:lnSpc>
              <a:spcBef>
                <a:spcPts val="13"/>
              </a:spcBef>
              <a:spcAft>
                <a:spcPts val="13"/>
              </a:spcAft>
              <a:buClr>
                <a:srgbClr val="000000"/>
              </a:buClr>
              <a:buSzPct val="100000"/>
              <a:buFont typeface="Times New Roman" panose="02020603050405020304" pitchFamily="18" charset="0"/>
              <a:tabLst>
                <a:tab pos="449263" algn="l"/>
                <a:tab pos="898525" algn="l"/>
                <a:tab pos="1347788" algn="l"/>
                <a:tab pos="1797050" algn="l"/>
              </a:tabLst>
              <a:defRPr>
                <a:solidFill>
                  <a:schemeClr val="tx1"/>
                </a:solidFill>
                <a:latin typeface="Arial" panose="020B0604020202020204" pitchFamily="34" charset="0"/>
                <a:ea typeface="Microsoft YaHei" panose="020B0503020204020204" pitchFamily="34" charset="-122"/>
              </a:defRPr>
            </a:lvl7pPr>
            <a:lvl8pPr marL="3429000" indent="-228600" defTabSz="449263" eaLnBrk="0" fontAlgn="base" hangingPunct="0">
              <a:lnSpc>
                <a:spcPct val="93000"/>
              </a:lnSpc>
              <a:spcBef>
                <a:spcPts val="13"/>
              </a:spcBef>
              <a:spcAft>
                <a:spcPts val="13"/>
              </a:spcAft>
              <a:buClr>
                <a:srgbClr val="000000"/>
              </a:buClr>
              <a:buSzPct val="100000"/>
              <a:buFont typeface="Times New Roman" panose="02020603050405020304" pitchFamily="18" charset="0"/>
              <a:tabLst>
                <a:tab pos="449263" algn="l"/>
                <a:tab pos="898525" algn="l"/>
                <a:tab pos="1347788" algn="l"/>
                <a:tab pos="1797050" algn="l"/>
              </a:tabLst>
              <a:defRPr>
                <a:solidFill>
                  <a:schemeClr val="tx1"/>
                </a:solidFill>
                <a:latin typeface="Arial" panose="020B0604020202020204" pitchFamily="34" charset="0"/>
                <a:ea typeface="Microsoft YaHei" panose="020B0503020204020204" pitchFamily="34" charset="-122"/>
              </a:defRPr>
            </a:lvl8pPr>
            <a:lvl9pPr marL="3886200" indent="-228600" defTabSz="449263" eaLnBrk="0" fontAlgn="base" hangingPunct="0">
              <a:lnSpc>
                <a:spcPct val="93000"/>
              </a:lnSpc>
              <a:spcBef>
                <a:spcPts val="13"/>
              </a:spcBef>
              <a:spcAft>
                <a:spcPts val="13"/>
              </a:spcAft>
              <a:buClr>
                <a:srgbClr val="000000"/>
              </a:buClr>
              <a:buSzPct val="100000"/>
              <a:buFont typeface="Times New Roman" panose="02020603050405020304" pitchFamily="18" charset="0"/>
              <a:tabLst>
                <a:tab pos="449263" algn="l"/>
                <a:tab pos="898525" algn="l"/>
                <a:tab pos="1347788" algn="l"/>
                <a:tab pos="1797050" algn="l"/>
              </a:tabLst>
              <a:defRPr>
                <a:solidFill>
                  <a:schemeClr val="tx1"/>
                </a:solidFill>
                <a:latin typeface="Arial" panose="020B0604020202020204" pitchFamily="34" charset="0"/>
                <a:ea typeface="Microsoft YaHei" panose="020B0503020204020204" pitchFamily="34" charset="-122"/>
              </a:defRPr>
            </a:lvl9pPr>
          </a:lstStyle>
          <a:p>
            <a:pPr eaLnBrk="1"/>
            <a:fld id="{A3FBD831-4BEF-4389-8F74-EAC6B52C84BF}" type="slidenum">
              <a:rPr lang="fr-FR" altLang="fr-FR">
                <a:solidFill>
                  <a:srgbClr val="8B8B8B"/>
                </a:solidFill>
                <a:latin typeface="Calibri" panose="020F0502020204030204" pitchFamily="34" charset="0"/>
              </a:rPr>
              <a:t>9</a:t>
            </a:fld>
            <a:endParaRPr lang="fr-FR" altLang="fr-FR">
              <a:solidFill>
                <a:srgbClr val="8B8B8B"/>
              </a:solidFill>
              <a:latin typeface="Calibri" panose="020F0502020204030204" pitchFamily="34" charset="0"/>
            </a:endParaRPr>
          </a:p>
        </p:txBody>
      </p:sp>
      <p:sp>
        <p:nvSpPr>
          <p:cNvPr id="8195" name="Rectangle 1">
            <a:extLst>
              <a:ext uri="{FF2B5EF4-FFF2-40B4-BE49-F238E27FC236}">
                <a16:creationId xmlns:a16="http://schemas.microsoft.com/office/drawing/2014/main" id="{4896F807-2FDD-4088-98C2-1AC9785399B3}"/>
              </a:ext>
            </a:extLst>
          </p:cNvPr>
          <p:cNvSpPr>
            <a:spLocks noGrp="1" noChangeArrowheads="1"/>
          </p:cNvSpPr>
          <p:nvPr>
            <p:ph type="title"/>
          </p:nvPr>
        </p:nvSpPr>
        <p:spPr>
          <a:xfrm>
            <a:off x="0" y="44451"/>
            <a:ext cx="12144671" cy="504229"/>
          </a:xfrm>
          <a:solidFill>
            <a:srgbClr val="B7DEE8"/>
          </a:solidFill>
        </p:spPr>
        <p:txBody>
          <a:bodyPr/>
          <a:lstStyle/>
          <a:p>
            <a:pPr algn="ctr" eaLnBrk="1" hangingPunct="1">
              <a:lnSpc>
                <a:spcPct val="100000"/>
              </a:lnSpc>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Lst>
            </a:pPr>
            <a:r>
              <a:rPr lang="es-419" altLang="fr-FR" sz="2400" b="1" dirty="0"/>
              <a:t>Módulo 2: Pictogramas antes de 2015 y nueva clasificación SGA =&gt; Y en Ecuador? </a:t>
            </a:r>
          </a:p>
        </p:txBody>
      </p:sp>
      <p:pic>
        <p:nvPicPr>
          <p:cNvPr id="3" name="Image 2">
            <a:extLst>
              <a:ext uri="{FF2B5EF4-FFF2-40B4-BE49-F238E27FC236}">
                <a16:creationId xmlns:a16="http://schemas.microsoft.com/office/drawing/2014/main" id="{F0E7BFAA-9AFF-FB32-94C9-26F3D65D406B}"/>
              </a:ext>
            </a:extLst>
          </p:cNvPr>
          <p:cNvPicPr>
            <a:picLocks noChangeAspect="1"/>
          </p:cNvPicPr>
          <p:nvPr/>
        </p:nvPicPr>
        <p:blipFill>
          <a:blip r:embed="rId3"/>
          <a:stretch>
            <a:fillRect/>
          </a:stretch>
        </p:blipFill>
        <p:spPr>
          <a:xfrm>
            <a:off x="191345" y="688467"/>
            <a:ext cx="8856984" cy="6026285"/>
          </a:xfrm>
          <a:prstGeom prst="rect">
            <a:avLst/>
          </a:prstGeom>
        </p:spPr>
      </p:pic>
      <p:sp>
        <p:nvSpPr>
          <p:cNvPr id="5" name="ZoneTexte 4">
            <a:extLst>
              <a:ext uri="{FF2B5EF4-FFF2-40B4-BE49-F238E27FC236}">
                <a16:creationId xmlns:a16="http://schemas.microsoft.com/office/drawing/2014/main" id="{93E1B434-D882-8B0D-A677-30EEA539BD7E}"/>
              </a:ext>
            </a:extLst>
          </p:cNvPr>
          <p:cNvSpPr txBox="1"/>
          <p:nvPr/>
        </p:nvSpPr>
        <p:spPr>
          <a:xfrm>
            <a:off x="8599423" y="1556792"/>
            <a:ext cx="3119039" cy="3813352"/>
          </a:xfrm>
          <a:prstGeom prst="rect">
            <a:avLst/>
          </a:prstGeom>
          <a:solidFill>
            <a:srgbClr val="FF9999"/>
          </a:solidFill>
        </p:spPr>
        <p:txBody>
          <a:bodyPr wrap="square" rtlCol="0">
            <a:spAutoFit/>
          </a:bodyPr>
          <a:lstStyle/>
          <a:p>
            <a:pPr algn="ctr"/>
            <a:r>
              <a:rPr lang="es-419" sz="2000" b="1" dirty="0"/>
              <a:t>En Ecuador, la etiquetas de los envases de plaguicidas dan, por lo general, insuficientes informaciones sobre su toxicidad y las indicaciones precisas de los tipos de peligro.</a:t>
            </a:r>
          </a:p>
          <a:p>
            <a:pPr algn="ctr"/>
            <a:endParaRPr lang="es-419" sz="2000" b="1" dirty="0"/>
          </a:p>
          <a:p>
            <a:pPr algn="ctr"/>
            <a:r>
              <a:rPr lang="es-419" sz="2000" b="1" dirty="0"/>
              <a:t>Ver presentación del SGA y, luego, dos ejemplos en las diapositivas siguientes</a:t>
            </a:r>
          </a:p>
        </p:txBody>
      </p:sp>
    </p:spTree>
  </p:cSld>
  <p:clrMapOvr>
    <a:masterClrMapping/>
  </p:clrMapOvr>
  <p:transition spd="slow"/>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Thème Office">
  <a:themeElements>
    <a:clrScheme name="Thème Offic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Thème Office">
      <a:majorFont>
        <a:latin typeface="Calibri"/>
        <a:ea typeface="Microsoft YaHei"/>
        <a:cs typeface=""/>
      </a:majorFont>
      <a:minorFont>
        <a:latin typeface="Calibri"/>
        <a:ea typeface="Microsoft YaHei"/>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0">
          <a:lnSpc>
            <a:spcPct val="93000"/>
          </a:lnSpc>
          <a:spcBef>
            <a:spcPts val="13"/>
          </a:spcBef>
          <a:spcAft>
            <a:spcPts val="13"/>
          </a:spcAft>
          <a:buClr>
            <a:srgbClr val="000000"/>
          </a:buClr>
          <a:buSzPct val="100000"/>
          <a:buFont typeface="Times New Roman" pitchFamily="16" charset="0"/>
          <a:buNone/>
          <a:tabLst/>
          <a:defRPr kumimoji="0" lang="en-GB" sz="1800" b="0" i="0" u="none" strike="noStrike" cap="none" normalizeH="0" baseline="0" smtClean="0">
            <a:ln>
              <a:noFill/>
            </a:ln>
            <a:effectLst/>
            <a:latin typeface="Arial" charset="0"/>
            <a:ea typeface="Microsoft YaHei" charset="-122"/>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0">
          <a:lnSpc>
            <a:spcPct val="93000"/>
          </a:lnSpc>
          <a:spcBef>
            <a:spcPts val="13"/>
          </a:spcBef>
          <a:spcAft>
            <a:spcPts val="13"/>
          </a:spcAft>
          <a:buClr>
            <a:srgbClr val="000000"/>
          </a:buClr>
          <a:buSzPct val="100000"/>
          <a:buFont typeface="Times New Roman" pitchFamily="16" charset="0"/>
          <a:buNone/>
          <a:tabLst/>
          <a:defRPr kumimoji="0" lang="en-GB" sz="1800" b="0" i="0" u="none" strike="noStrike" cap="none" normalizeH="0" baseline="0" smtClean="0">
            <a:ln>
              <a:noFill/>
            </a:ln>
            <a:effectLst/>
            <a:latin typeface="Arial" charset="0"/>
            <a:ea typeface="Microsoft YaHei" charset="-122"/>
          </a:defRPr>
        </a:defPPr>
      </a:lstStyle>
    </a:lnDef>
  </a:objectDefaults>
  <a:extraClrSchemeLst>
    <a:extraClrScheme>
      <a:clrScheme name="Thème Offic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Thème Offic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Thème Offic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Thème Offic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Thème Offic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Thème Offic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Thème Offic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Thème Office">
  <a:themeElements>
    <a:clrScheme name="Thème Offic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Thème Office">
      <a:majorFont>
        <a:latin typeface="Calibri"/>
        <a:ea typeface="Microsoft YaHei"/>
        <a:cs typeface=""/>
      </a:majorFont>
      <a:minorFont>
        <a:latin typeface="Calibri"/>
        <a:ea typeface="Microsoft YaHei"/>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0">
          <a:lnSpc>
            <a:spcPct val="93000"/>
          </a:lnSpc>
          <a:spcBef>
            <a:spcPts val="13"/>
          </a:spcBef>
          <a:spcAft>
            <a:spcPts val="13"/>
          </a:spcAft>
          <a:buClr>
            <a:srgbClr val="000000"/>
          </a:buClr>
          <a:buSzPct val="100000"/>
          <a:buFont typeface="Times New Roman" pitchFamily="16" charset="0"/>
          <a:buNone/>
          <a:tabLst/>
          <a:defRPr kumimoji="0" lang="en-GB" sz="1800" b="0" i="0" u="none" strike="noStrike" cap="none" normalizeH="0" baseline="0" smtClean="0">
            <a:ln>
              <a:noFill/>
            </a:ln>
            <a:effectLst/>
            <a:latin typeface="Arial" charset="0"/>
            <a:ea typeface="Microsoft YaHei" charset="-122"/>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0">
          <a:lnSpc>
            <a:spcPct val="93000"/>
          </a:lnSpc>
          <a:spcBef>
            <a:spcPts val="13"/>
          </a:spcBef>
          <a:spcAft>
            <a:spcPts val="13"/>
          </a:spcAft>
          <a:buClr>
            <a:srgbClr val="000000"/>
          </a:buClr>
          <a:buSzPct val="100000"/>
          <a:buFont typeface="Times New Roman" pitchFamily="16" charset="0"/>
          <a:buNone/>
          <a:tabLst/>
          <a:defRPr kumimoji="0" lang="en-GB" sz="1800" b="0" i="0" u="none" strike="noStrike" cap="none" normalizeH="0" baseline="0" smtClean="0">
            <a:ln>
              <a:noFill/>
            </a:ln>
            <a:effectLst/>
            <a:latin typeface="Arial" charset="0"/>
            <a:ea typeface="Microsoft YaHei" charset="-122"/>
          </a:defRPr>
        </a:defPPr>
      </a:lstStyle>
    </a:lnDef>
  </a:objectDefaults>
  <a:extraClrSchemeLst>
    <a:extraClrScheme>
      <a:clrScheme name="Thème Offic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Thème Offic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Thème Offic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Thème Offic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Thème Offic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Thème Offic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Thème Offic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Thème Offic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EA3E6CA3794FAF43A1B1B2F3C9FF0252" ma:contentTypeVersion="14" ma:contentTypeDescription="Crée un document." ma:contentTypeScope="" ma:versionID="168ac6fe49f00d4cc95461653c22d64d">
  <xsd:schema xmlns:xsd="http://www.w3.org/2001/XMLSchema" xmlns:xs="http://www.w3.org/2001/XMLSchema" xmlns:p="http://schemas.microsoft.com/office/2006/metadata/properties" xmlns:ns2="f09b6fa0-22b4-47db-938f-b015a4652d4e" xmlns:ns3="b5484348-9108-425a-8368-2f497e68a38e" targetNamespace="http://schemas.microsoft.com/office/2006/metadata/properties" ma:root="true" ma:fieldsID="8f6c2df7fff0b32d9b0d2dc47ca55630" ns2:_="" ns3:_="">
    <xsd:import namespace="f09b6fa0-22b4-47db-938f-b015a4652d4e"/>
    <xsd:import namespace="b5484348-9108-425a-8368-2f497e68a38e"/>
    <xsd:element name="properties">
      <xsd:complexType>
        <xsd:sequence>
          <xsd:element name="documentManagement">
            <xsd:complexType>
              <xsd:all>
                <xsd:element ref="ns2:MediaServiceMetadata" minOccurs="0"/>
                <xsd:element ref="ns2:MediaServiceFastMetadata" minOccurs="0"/>
                <xsd:element ref="ns2:lcf76f155ced4ddcb4097134ff3c332f" minOccurs="0"/>
                <xsd:element ref="ns3:TaxCatchAll" minOccurs="0"/>
                <xsd:element ref="ns2:MediaServiceDateTaken" minOccurs="0"/>
                <xsd:element ref="ns2:MediaServiceGenerationTime" minOccurs="0"/>
                <xsd:element ref="ns2:MediaServiceEventHashCode" minOccurs="0"/>
                <xsd:element ref="ns2:MediaServiceOCR" minOccurs="0"/>
                <xsd:element ref="ns2:MediaServiceObjectDetectorVersions" minOccurs="0"/>
                <xsd:element ref="ns3:SharedWithUsers" minOccurs="0"/>
                <xsd:element ref="ns3:SharedWithDetails" minOccurs="0"/>
                <xsd:element ref="ns2:MediaServiceSearchProperties"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09b6fa0-22b4-47db-938f-b015a4652d4e"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lcf76f155ced4ddcb4097134ff3c332f" ma:index="11" nillable="true" ma:taxonomy="true" ma:internalName="lcf76f155ced4ddcb4097134ff3c332f" ma:taxonomyFieldName="MediaServiceImageTags" ma:displayName="Balises d’images" ma:readOnly="false" ma:fieldId="{5cf76f15-5ced-4ddc-b409-7134ff3c332f}" ma:taxonomyMulti="true" ma:sspId="59afb672-b4ba-4b3f-b1ed-697a383fdf6d" ma:termSetId="09814cd3-568e-fe90-9814-8d621ff8fb84" ma:anchorId="fba54fb3-c3e1-fe81-a776-ca4b69148c4d" ma:open="true" ma:isKeyword="false">
      <xsd:complexType>
        <xsd:sequence>
          <xsd:element ref="pc:Terms" minOccurs="0" maxOccurs="1"/>
        </xsd:sequence>
      </xsd:complexType>
    </xsd:element>
    <xsd:element name="MediaServiceDateTaken" ma:index="13" nillable="true" ma:displayName="MediaServiceDateTaken" ma:hidden="true" ma:indexed="true" ma:internalName="MediaServiceDateTaken"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ObjectDetectorVersions" ma:index="17" nillable="true" ma:displayName="MediaServiceObjectDetectorVersions" ma:hidden="true" ma:indexed="true" ma:internalName="MediaServiceObjectDetectorVersions" ma:readOnly="true">
      <xsd:simpleType>
        <xsd:restriction base="dms:Text"/>
      </xsd:simpleType>
    </xsd:element>
    <xsd:element name="MediaServiceSearchProperties" ma:index="20" nillable="true" ma:displayName="MediaServiceSearchProperties" ma:hidden="true" ma:internalName="MediaServiceSearchProperties" ma:readOnly="true">
      <xsd:simpleType>
        <xsd:restriction base="dms:Note"/>
      </xsd:simpleType>
    </xsd:element>
    <xsd:element name="MediaLengthInSeconds" ma:index="21" nillable="true" ma:displayName="MediaLengthInSeconds" ma:hidden="true"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b5484348-9108-425a-8368-2f497e68a38e" elementFormDefault="qualified">
    <xsd:import namespace="http://schemas.microsoft.com/office/2006/documentManagement/types"/>
    <xsd:import namespace="http://schemas.microsoft.com/office/infopath/2007/PartnerControls"/>
    <xsd:element name="TaxCatchAll" ma:index="12" nillable="true" ma:displayName="Taxonomy Catch All Column" ma:hidden="true" ma:list="{5abd61a5-97c0-42a7-a255-f8bbfe10cc00}" ma:internalName="TaxCatchAll" ma:showField="CatchAllData" ma:web="b5484348-9108-425a-8368-2f497e68a38e">
      <xsd:complexType>
        <xsd:complexContent>
          <xsd:extension base="dms:MultiChoiceLookup">
            <xsd:sequence>
              <xsd:element name="Value" type="dms:Lookup" maxOccurs="unbounded" minOccurs="0" nillable="true"/>
            </xsd:sequence>
          </xsd:extension>
        </xsd:complexContent>
      </xsd:complexType>
    </xsd:element>
    <xsd:element name="SharedWithUsers" ma:index="18" nillable="true" ma:displayName="Partagé avec"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Partagé avec dé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ype de contenu"/>
        <xsd:element ref="dc:title" minOccurs="0" maxOccurs="1" ma:index="4" ma:displayName="Titr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axCatchAll xmlns="b5484348-9108-425a-8368-2f497e68a38e" xsi:nil="true"/>
    <lcf76f155ced4ddcb4097134ff3c332f xmlns="f09b6fa0-22b4-47db-938f-b015a4652d4e">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7DF0DF35-BFA2-4F87-9D68-0F64F0AE4202}"/>
</file>

<file path=customXml/itemProps2.xml><?xml version="1.0" encoding="utf-8"?>
<ds:datastoreItem xmlns:ds="http://schemas.openxmlformats.org/officeDocument/2006/customXml" ds:itemID="{BC92AA74-384F-48A7-B030-C1DE073722CB}">
  <ds:schemaRefs>
    <ds:schemaRef ds:uri="http://schemas.microsoft.com/sharepoint/v3/contenttype/forms"/>
  </ds:schemaRefs>
</ds:datastoreItem>
</file>

<file path=customXml/itemProps3.xml><?xml version="1.0" encoding="utf-8"?>
<ds:datastoreItem xmlns:ds="http://schemas.openxmlformats.org/officeDocument/2006/customXml" ds:itemID="{948DFE0C-0C09-488F-B493-1806EFB1038C}">
  <ds:schemaRefs>
    <ds:schemaRef ds:uri="http://schemas.microsoft.com/office/2006/documentManagement/types"/>
    <ds:schemaRef ds:uri="http://purl.org/dc/terms/"/>
    <ds:schemaRef ds:uri="http://schemas.microsoft.com/office/2006/metadata/properties"/>
    <ds:schemaRef ds:uri="1662e9c1-8a56-46af-822d-c2c7932f3649"/>
    <ds:schemaRef ds:uri="http://schemas.microsoft.com/office/infopath/2007/PartnerControls"/>
    <ds:schemaRef ds:uri="http://purl.org/dc/dcmitype/"/>
    <ds:schemaRef ds:uri="http://schemas.openxmlformats.org/package/2006/metadata/core-properties"/>
    <ds:schemaRef ds:uri="30fcc9a1-acd3-4aef-a636-1594829f6afa"/>
    <ds:schemaRef ds:uri="http://www.w3.org/XML/1998/namespace"/>
    <ds:schemaRef ds:uri="http://purl.org/dc/elements/1.1/"/>
  </ds:schemaRefs>
</ds:datastoreItem>
</file>

<file path=docProps/app.xml><?xml version="1.0" encoding="utf-8"?>
<Properties xmlns="http://schemas.openxmlformats.org/officeDocument/2006/extended-properties" xmlns:vt="http://schemas.openxmlformats.org/officeDocument/2006/docPropsVTypes">
  <TotalTime>340</TotalTime>
  <Words>1783</Words>
  <Application>Microsoft Office PowerPoint</Application>
  <PresentationFormat>Grand écran</PresentationFormat>
  <Paragraphs>94</Paragraphs>
  <Slides>21</Slides>
  <Notes>14</Notes>
  <HiddenSlides>0</HiddenSlides>
  <MMClips>0</MMClips>
  <ScaleCrop>false</ScaleCrop>
  <HeadingPairs>
    <vt:vector size="6" baseType="variant">
      <vt:variant>
        <vt:lpstr>Polices utilisées</vt:lpstr>
      </vt:variant>
      <vt:variant>
        <vt:i4>5</vt:i4>
      </vt:variant>
      <vt:variant>
        <vt:lpstr>Thème</vt:lpstr>
      </vt:variant>
      <vt:variant>
        <vt:i4>2</vt:i4>
      </vt:variant>
      <vt:variant>
        <vt:lpstr>Titres des diapositives</vt:lpstr>
      </vt:variant>
      <vt:variant>
        <vt:i4>21</vt:i4>
      </vt:variant>
    </vt:vector>
  </HeadingPairs>
  <TitlesOfParts>
    <vt:vector size="28" baseType="lpstr">
      <vt:lpstr>Arial</vt:lpstr>
      <vt:lpstr>Calibri</vt:lpstr>
      <vt:lpstr>Geomanist</vt:lpstr>
      <vt:lpstr>Times New Roman</vt:lpstr>
      <vt:lpstr>Wingdings</vt:lpstr>
      <vt:lpstr>Thème Office</vt:lpstr>
      <vt:lpstr>1_Thème Office</vt:lpstr>
      <vt:lpstr>Módulo 2:  Prevención de los riesgos de los plaguicidas</vt:lpstr>
      <vt:lpstr>Módulo 2: Prevención de los riesgos de los plaguicidas: Procesos implicados en el porvenir de los plaguicidas (Barriuso et al., 1996)</vt:lpstr>
      <vt:lpstr>Módulo 2: Prevención de los riesgos de los plaguicidas - Formas de toxicidad  </vt:lpstr>
      <vt:lpstr>Módulo 2: Prevenir los riesgos de los plaguicidas - Los diferentes tipos de efectos tóxicos sobre la salud humana </vt:lpstr>
      <vt:lpstr>Tipo de toxicidad de los plaguicidas</vt:lpstr>
      <vt:lpstr>Módulo 2: Prevenir los riesgos de los plaguicidas – Lo que deberían indicar las etiquetas</vt:lpstr>
      <vt:lpstr>Presentación del SGA adoptado desde 2015 en numerosos países del mundo Fuentes : https://www.ilo.org/wcmsp5/groups/public/---ed_dialogue/---lab_admin/documents/publication/wcms_871192.pdf</vt:lpstr>
      <vt:lpstr>Lo que deberían tener las etiquetas de todos los plaguicidas según el SGA</vt:lpstr>
      <vt:lpstr>Módulo 2: Pictogramas antes de 2015 y nueva clasificación SGA =&gt; Y en Ecuador? </vt:lpstr>
      <vt:lpstr>Etiqueta de un paraquat vendido en Ecuador y sus reales pictogramos y “indicaciones de peligro” según la clasificación internacional SGA-CLP https://www.velsimex.com/wp-content/uploads/2020/01/hoja-de-seguridad-paraquat-25.pdf</vt:lpstr>
      <vt:lpstr>Segundo ejemplo : el Methomex que se usa para matar al gusano cogollero en Maïz y arroz.  </vt:lpstr>
      <vt:lpstr>Indicaciones de peligro del Methomex (fuente: https://www.adama.com/colombia/sites/adama_colombia/files/product-documents/2023-07/SDS%20Methomex%2020%20SL.pdf</vt:lpstr>
      <vt:lpstr>Módulo 2: Prevención de los riesgos de los plaguicidas - Plaguicidas  de typo CMR</vt:lpstr>
      <vt:lpstr>Para profundizar sobre el sistema SGA-CLP:   https://www.arlsura.com/files/2018/Sistema-SGA-ARL.pdf  https://quimicos.minambiente.gov.co/wp-content/uploads/2021/06/5.-Guia-de-comunicacion-de-peligros-segun-el-SGA-2017.pdf  Lista de frases de peligro del SGA: https://studylib.es/doc/6389250/las-frases-h-y-su-significado   https://www.ilo.org/global/topics/labour-administration-inspection/resources-library/publications/WCMS_871192/lang--es/index.htm  https://www.uv.es/fqlabo/docs/seguridad/frases_h_p.pdf  </vt:lpstr>
      <vt:lpstr>Módulo 2: Prevención de los riesgos de los plaguicidas - Se debería tener en cuanta los convenios internacionales – Es el caso actualmente en Ecuador ?</vt:lpstr>
      <vt:lpstr>Módulo 2: Prevención de los riesgos de los plaguicidas - Vías de penetración de los plaguicidas  </vt:lpstr>
      <vt:lpstr>Módulo 2: Prevención del riesgo de plaguicidas - Equipos de protección individual (EPI)</vt:lpstr>
      <vt:lpstr>Módulo 2: Prevenir los riesgos de los plaguicidas - ¿Protegerse y como?</vt:lpstr>
      <vt:lpstr>Módulo 2: Prevenir los riesgos de los plaguicidas - Proteger a los agricultores y a sus empleados</vt:lpstr>
      <vt:lpstr>Módulo 2: Prevenir los riesgos de los plaguicidas "¿Y si tiene que utilizar un producto químico?</vt:lpstr>
      <vt:lpstr>Módulo 2: Prevención de riesgos de los plaguicidas - Gestión de envases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Module 2 :  Prévention des risques des pesticides</dc:title>
  <dc:creator>valentin beauval</dc:creator>
  <cp:keywords>, docId:F66343535E1D0ECDC60CA56A011780A2</cp:keywords>
  <cp:lastModifiedBy>Bertrand MATHIEU</cp:lastModifiedBy>
  <cp:revision>26</cp:revision>
  <dcterms:modified xsi:type="dcterms:W3CDTF">2023-10-18T01:10:08Z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TaxCatchAll">
    <vt:lpwstr/>
  </property>
  <property fmtid="{D5CDD505-2E9C-101B-9397-08002B2CF9AE}" pid="3" name="lcf76f155ced4ddcb4097134ff3c332f">
    <vt:lpwstr/>
  </property>
  <property fmtid="{D5CDD505-2E9C-101B-9397-08002B2CF9AE}" pid="4" name="ContentTypeId">
    <vt:lpwstr>0x010100EA3E6CA3794FAF43A1B1B2F3C9FF0252</vt:lpwstr>
  </property>
  <property fmtid="{D5CDD505-2E9C-101B-9397-08002B2CF9AE}" pid="5" name="MediaServiceImageTags">
    <vt:lpwstr/>
  </property>
</Properties>
</file>