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2" r:id="rId4"/>
    <p:sldMasterId id="2147483691" r:id="rId5"/>
  </p:sldMasterIdLst>
  <p:notesMasterIdLst>
    <p:notesMasterId r:id="rId24"/>
  </p:notesMasterIdLst>
  <p:sldIdLst>
    <p:sldId id="387" r:id="rId6"/>
    <p:sldId id="388" r:id="rId7"/>
    <p:sldId id="280" r:id="rId8"/>
    <p:sldId id="256" r:id="rId9"/>
    <p:sldId id="277" r:id="rId10"/>
    <p:sldId id="257" r:id="rId11"/>
    <p:sldId id="276" r:id="rId12"/>
    <p:sldId id="258" r:id="rId13"/>
    <p:sldId id="259" r:id="rId14"/>
    <p:sldId id="260" r:id="rId15"/>
    <p:sldId id="261" r:id="rId16"/>
    <p:sldId id="266" r:id="rId17"/>
    <p:sldId id="267" r:id="rId18"/>
    <p:sldId id="268" r:id="rId19"/>
    <p:sldId id="270" r:id="rId20"/>
    <p:sldId id="274" r:id="rId21"/>
    <p:sldId id="263" r:id="rId22"/>
    <p:sldId id="278" r:id="rId23"/>
  </p:sldIdLst>
  <p:sldSz cx="9144000" cy="6858000" type="screen4x3"/>
  <p:notesSz cx="6858000" cy="9144000"/>
  <p:defaultTextStyle>
    <a:defPPr>
      <a:defRPr lang="en-US"/>
    </a:defPPr>
    <a:lvl1pPr algn="l" rtl="0" eaLnBrk="0" fontAlgn="base" hangingPunct="0">
      <a:spcBef>
        <a:spcPct val="0"/>
      </a:spcBef>
      <a:spcAft>
        <a:spcPct val="0"/>
      </a:spcAft>
      <a:defRPr sz="4200" kern="1200">
        <a:solidFill>
          <a:srgbClr val="000000"/>
        </a:solidFill>
        <a:latin typeface="Gill Sans" charset="0"/>
        <a:ea typeface="+mn-ea"/>
        <a:cs typeface="ヒラギノ角ゴ ProN W3" charset="0"/>
        <a:sym typeface="Gill Sans" charset="0"/>
      </a:defRPr>
    </a:lvl1pPr>
    <a:lvl2pPr marL="457200" algn="l" rtl="0" eaLnBrk="0" fontAlgn="base" hangingPunct="0">
      <a:spcBef>
        <a:spcPct val="0"/>
      </a:spcBef>
      <a:spcAft>
        <a:spcPct val="0"/>
      </a:spcAft>
      <a:defRPr sz="4200" kern="1200">
        <a:solidFill>
          <a:srgbClr val="000000"/>
        </a:solidFill>
        <a:latin typeface="Gill Sans" charset="0"/>
        <a:ea typeface="+mn-ea"/>
        <a:cs typeface="ヒラギノ角ゴ ProN W3" charset="0"/>
        <a:sym typeface="Gill Sans" charset="0"/>
      </a:defRPr>
    </a:lvl2pPr>
    <a:lvl3pPr marL="914400" algn="l" rtl="0" eaLnBrk="0" fontAlgn="base" hangingPunct="0">
      <a:spcBef>
        <a:spcPct val="0"/>
      </a:spcBef>
      <a:spcAft>
        <a:spcPct val="0"/>
      </a:spcAft>
      <a:defRPr sz="4200" kern="1200">
        <a:solidFill>
          <a:srgbClr val="000000"/>
        </a:solidFill>
        <a:latin typeface="Gill Sans" charset="0"/>
        <a:ea typeface="+mn-ea"/>
        <a:cs typeface="ヒラギノ角ゴ ProN W3" charset="0"/>
        <a:sym typeface="Gill Sans" charset="0"/>
      </a:defRPr>
    </a:lvl3pPr>
    <a:lvl4pPr marL="1371600" algn="l" rtl="0" eaLnBrk="0" fontAlgn="base" hangingPunct="0">
      <a:spcBef>
        <a:spcPct val="0"/>
      </a:spcBef>
      <a:spcAft>
        <a:spcPct val="0"/>
      </a:spcAft>
      <a:defRPr sz="4200" kern="1200">
        <a:solidFill>
          <a:srgbClr val="000000"/>
        </a:solidFill>
        <a:latin typeface="Gill Sans" charset="0"/>
        <a:ea typeface="+mn-ea"/>
        <a:cs typeface="ヒラギノ角ゴ ProN W3" charset="0"/>
        <a:sym typeface="Gill Sans" charset="0"/>
      </a:defRPr>
    </a:lvl4pPr>
    <a:lvl5pPr marL="1828800" algn="l" rtl="0" eaLnBrk="0" fontAlgn="base" hangingPunct="0">
      <a:spcBef>
        <a:spcPct val="0"/>
      </a:spcBef>
      <a:spcAft>
        <a:spcPct val="0"/>
      </a:spcAft>
      <a:defRPr sz="4200" kern="1200">
        <a:solidFill>
          <a:srgbClr val="000000"/>
        </a:solidFill>
        <a:latin typeface="Gill Sans" charset="0"/>
        <a:ea typeface="+mn-ea"/>
        <a:cs typeface="ヒラギノ角ゴ ProN W3" charset="0"/>
        <a:sym typeface="Gill Sans" charset="0"/>
      </a:defRPr>
    </a:lvl5pPr>
    <a:lvl6pPr marL="2286000" algn="l" defTabSz="914400" rtl="0" eaLnBrk="1" latinLnBrk="0" hangingPunct="1">
      <a:defRPr sz="4200" kern="1200">
        <a:solidFill>
          <a:srgbClr val="000000"/>
        </a:solidFill>
        <a:latin typeface="Gill Sans" charset="0"/>
        <a:ea typeface="+mn-ea"/>
        <a:cs typeface="ヒラギノ角ゴ ProN W3" charset="0"/>
        <a:sym typeface="Gill Sans" charset="0"/>
      </a:defRPr>
    </a:lvl6pPr>
    <a:lvl7pPr marL="2743200" algn="l" defTabSz="914400" rtl="0" eaLnBrk="1" latinLnBrk="0" hangingPunct="1">
      <a:defRPr sz="4200" kern="1200">
        <a:solidFill>
          <a:srgbClr val="000000"/>
        </a:solidFill>
        <a:latin typeface="Gill Sans" charset="0"/>
        <a:ea typeface="+mn-ea"/>
        <a:cs typeface="ヒラギノ角ゴ ProN W3" charset="0"/>
        <a:sym typeface="Gill Sans" charset="0"/>
      </a:defRPr>
    </a:lvl7pPr>
    <a:lvl8pPr marL="3200400" algn="l" defTabSz="914400" rtl="0" eaLnBrk="1" latinLnBrk="0" hangingPunct="1">
      <a:defRPr sz="4200" kern="1200">
        <a:solidFill>
          <a:srgbClr val="000000"/>
        </a:solidFill>
        <a:latin typeface="Gill Sans" charset="0"/>
        <a:ea typeface="+mn-ea"/>
        <a:cs typeface="ヒラギノ角ゴ ProN W3" charset="0"/>
        <a:sym typeface="Gill Sans" charset="0"/>
      </a:defRPr>
    </a:lvl8pPr>
    <a:lvl9pPr marL="3657600" algn="l" defTabSz="914400" rtl="0" eaLnBrk="1" latinLnBrk="0" hangingPunct="1">
      <a:defRPr sz="4200" kern="1200">
        <a:solidFill>
          <a:srgbClr val="000000"/>
        </a:solidFill>
        <a:latin typeface="Gill Sans" charset="0"/>
        <a:ea typeface="+mn-ea"/>
        <a:cs typeface="ヒラギノ角ゴ ProN W3" charset="0"/>
        <a:sym typeface="Gill San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A7C8E00-7F0C-BAFE-832E-750E12616EF9}" name="Véronique Cabon" initials="VC" userId="c5216c7a5d404c44" providerId="Windows Live"/>
  <p188:author id="{5B77CA9B-A92F-B0F0-5E71-32C3B773B77A}" name="ECSI" initials="EC" userId="S::ecsi@avsf.org::ca888137-1c0b-4142-a76d-372128b13b8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9984"/>
    <a:srgbClr val="0058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6AD0DB-7692-4C0E-AEA3-4E6CC97564D9}" v="77" dt="2026-08-30T14:57:22.4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94660"/>
  </p:normalViewPr>
  <p:slideViewPr>
    <p:cSldViewPr snapToGrid="0">
      <p:cViewPr varScale="1">
        <p:scale>
          <a:sx n="56" d="100"/>
          <a:sy n="56" d="100"/>
        </p:scale>
        <p:origin x="1508" y="44"/>
      </p:cViewPr>
      <p:guideLst>
        <p:guide orient="horz" pos="2160"/>
        <p:guide pos="2880"/>
      </p:guideLst>
    </p:cSldViewPr>
  </p:slideViewPr>
  <p:notesTextViewPr>
    <p:cViewPr>
      <p:scale>
        <a:sx n="1" d="1"/>
        <a:sy n="1" d="1"/>
      </p:scale>
      <p:origin x="0" y="0"/>
    </p:cViewPr>
  </p:notesTextViewPr>
  <p:notesViewPr>
    <p:cSldViewPr snapToGrid="0">
      <p:cViewPr>
        <p:scale>
          <a:sx n="100" d="100"/>
          <a:sy n="100" d="100"/>
        </p:scale>
        <p:origin x="1560" y="-8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éronique Cabon" userId="c5216c7a5d404c44" providerId="LiveId" clId="{E19721F3-59F3-4C21-B545-065D2297B3CF}"/>
    <pc:docChg chg="undo custSel addSld delSld modSld sldOrd">
      <pc:chgData name="Véronique Cabon" userId="c5216c7a5d404c44" providerId="LiveId" clId="{E19721F3-59F3-4C21-B545-065D2297B3CF}" dt="2026-08-30T15:08:51.737" v="3949" actId="20577"/>
      <pc:docMkLst>
        <pc:docMk/>
      </pc:docMkLst>
      <pc:sldChg chg="ord modNotes">
        <pc:chgData name="Véronique Cabon" userId="c5216c7a5d404c44" providerId="LiveId" clId="{E19721F3-59F3-4C21-B545-065D2297B3CF}" dt="2026-08-30T14:32:34.399" v="2256" actId="14100"/>
        <pc:sldMkLst>
          <pc:docMk/>
          <pc:sldMk cId="0" sldId="256"/>
        </pc:sldMkLst>
      </pc:sldChg>
      <pc:sldChg chg="modSp modAnim modNotes">
        <pc:chgData name="Véronique Cabon" userId="c5216c7a5d404c44" providerId="LiveId" clId="{E19721F3-59F3-4C21-B545-065D2297B3CF}" dt="2026-08-30T14:57:22.488" v="3549"/>
        <pc:sldMkLst>
          <pc:docMk/>
          <pc:sldMk cId="0" sldId="257"/>
        </pc:sldMkLst>
        <pc:spChg chg="mod">
          <ac:chgData name="Véronique Cabon" userId="c5216c7a5d404c44" providerId="LiveId" clId="{E19721F3-59F3-4C21-B545-065D2297B3CF}" dt="2026-08-30T13:58:24.566" v="155" actId="1076"/>
          <ac:spMkLst>
            <pc:docMk/>
            <pc:sldMk cId="0" sldId="257"/>
            <ac:spMk id="3" creationId="{7D585E5D-46B3-5CF4-B304-25F23FF8D50E}"/>
          </ac:spMkLst>
        </pc:spChg>
        <pc:spChg chg="mod">
          <ac:chgData name="Véronique Cabon" userId="c5216c7a5d404c44" providerId="LiveId" clId="{E19721F3-59F3-4C21-B545-065D2297B3CF}" dt="2026-08-30T14:57:17.243" v="3547" actId="14100"/>
          <ac:spMkLst>
            <pc:docMk/>
            <pc:sldMk cId="0" sldId="257"/>
            <ac:spMk id="5127" creationId="{BA9281CC-B58A-D76B-DF7B-53FAAB600892}"/>
          </ac:spMkLst>
        </pc:spChg>
      </pc:sldChg>
      <pc:sldChg chg="modNotes">
        <pc:chgData name="Véronique Cabon" userId="c5216c7a5d404c44" providerId="LiveId" clId="{E19721F3-59F3-4C21-B545-065D2297B3CF}" dt="2026-08-30T14:40:55.086" v="2890" actId="14100"/>
        <pc:sldMkLst>
          <pc:docMk/>
          <pc:sldMk cId="0" sldId="258"/>
        </pc:sldMkLst>
      </pc:sldChg>
      <pc:sldChg chg="modNotes">
        <pc:chgData name="Véronique Cabon" userId="c5216c7a5d404c44" providerId="LiveId" clId="{E19721F3-59F3-4C21-B545-065D2297B3CF}" dt="2026-08-30T14:16:22.493" v="584" actId="14100"/>
        <pc:sldMkLst>
          <pc:docMk/>
          <pc:sldMk cId="0" sldId="263"/>
        </pc:sldMkLst>
      </pc:sldChg>
      <pc:sldChg chg="modNotes">
        <pc:chgData name="Véronique Cabon" userId="c5216c7a5d404c44" providerId="LiveId" clId="{E19721F3-59F3-4C21-B545-065D2297B3CF}" dt="2026-08-30T14:44:02.118" v="3170" actId="20577"/>
        <pc:sldMkLst>
          <pc:docMk/>
          <pc:sldMk cId="0" sldId="267"/>
        </pc:sldMkLst>
      </pc:sldChg>
      <pc:sldChg chg="modNotes">
        <pc:chgData name="Véronique Cabon" userId="c5216c7a5d404c44" providerId="LiveId" clId="{E19721F3-59F3-4C21-B545-065D2297B3CF}" dt="2026-08-30T14:47:44.293" v="3493" actId="14100"/>
        <pc:sldMkLst>
          <pc:docMk/>
          <pc:sldMk cId="3300192288" sldId="268"/>
        </pc:sldMkLst>
      </pc:sldChg>
      <pc:sldChg chg="modNotes">
        <pc:chgData name="Véronique Cabon" userId="c5216c7a5d404c44" providerId="LiveId" clId="{E19721F3-59F3-4C21-B545-065D2297B3CF}" dt="2026-08-30T14:47:55.310" v="3496" actId="20577"/>
        <pc:sldMkLst>
          <pc:docMk/>
          <pc:sldMk cId="2494454871" sldId="270"/>
        </pc:sldMkLst>
      </pc:sldChg>
      <pc:sldChg chg="del">
        <pc:chgData name="Véronique Cabon" userId="c5216c7a5d404c44" providerId="LiveId" clId="{E19721F3-59F3-4C21-B545-065D2297B3CF}" dt="2026-08-30T13:53:52.656" v="27" actId="2696"/>
        <pc:sldMkLst>
          <pc:docMk/>
          <pc:sldMk cId="2304263703" sldId="273"/>
        </pc:sldMkLst>
      </pc:sldChg>
      <pc:sldChg chg="modNotes">
        <pc:chgData name="Véronique Cabon" userId="c5216c7a5d404c44" providerId="LiveId" clId="{E19721F3-59F3-4C21-B545-065D2297B3CF}" dt="2026-08-30T14:48:50.558" v="3504" actId="20577"/>
        <pc:sldMkLst>
          <pc:docMk/>
          <pc:sldMk cId="3756402239" sldId="274"/>
        </pc:sldMkLst>
      </pc:sldChg>
      <pc:sldChg chg="modSp mod modNotes">
        <pc:chgData name="Véronique Cabon" userId="c5216c7a5d404c44" providerId="LiveId" clId="{E19721F3-59F3-4C21-B545-065D2297B3CF}" dt="2026-08-30T14:39:52.935" v="2702" actId="14100"/>
        <pc:sldMkLst>
          <pc:docMk/>
          <pc:sldMk cId="3961024603" sldId="276"/>
        </pc:sldMkLst>
        <pc:spChg chg="mod">
          <ac:chgData name="Véronique Cabon" userId="c5216c7a5d404c44" providerId="LiveId" clId="{E19721F3-59F3-4C21-B545-065D2297B3CF}" dt="2026-08-30T13:59:59.708" v="193" actId="20577"/>
          <ac:spMkLst>
            <pc:docMk/>
            <pc:sldMk cId="3961024603" sldId="276"/>
            <ac:spMk id="7" creationId="{80353664-F3E3-9A05-DE94-955A5650704F}"/>
          </ac:spMkLst>
        </pc:spChg>
        <pc:spChg chg="mod">
          <ac:chgData name="Véronique Cabon" userId="c5216c7a5d404c44" providerId="LiveId" clId="{E19721F3-59F3-4C21-B545-065D2297B3CF}" dt="2026-08-30T14:00:12.586" v="199" actId="20577"/>
          <ac:spMkLst>
            <pc:docMk/>
            <pc:sldMk cId="3961024603" sldId="276"/>
            <ac:spMk id="8" creationId="{14B665EB-0BB1-1DA4-CEC5-352A2093ED5C}"/>
          </ac:spMkLst>
        </pc:spChg>
        <pc:spChg chg="mod">
          <ac:chgData name="Véronique Cabon" userId="c5216c7a5d404c44" providerId="LiveId" clId="{E19721F3-59F3-4C21-B545-065D2297B3CF}" dt="2026-08-30T14:00:46.267" v="216" actId="1076"/>
          <ac:spMkLst>
            <pc:docMk/>
            <pc:sldMk cId="3961024603" sldId="276"/>
            <ac:spMk id="12" creationId="{BF0451F7-7DE5-4503-3AF5-A24130F95D48}"/>
          </ac:spMkLst>
        </pc:spChg>
        <pc:spChg chg="mod">
          <ac:chgData name="Véronique Cabon" userId="c5216c7a5d404c44" providerId="LiveId" clId="{E19721F3-59F3-4C21-B545-065D2297B3CF}" dt="2026-08-30T14:00:48.642" v="217" actId="1076"/>
          <ac:spMkLst>
            <pc:docMk/>
            <pc:sldMk cId="3961024603" sldId="276"/>
            <ac:spMk id="13" creationId="{D098041D-0FBE-78AA-C425-441F870BDBE7}"/>
          </ac:spMkLst>
        </pc:spChg>
        <pc:spChg chg="mod">
          <ac:chgData name="Véronique Cabon" userId="c5216c7a5d404c44" providerId="LiveId" clId="{E19721F3-59F3-4C21-B545-065D2297B3CF}" dt="2026-08-30T14:00:32.562" v="214" actId="20577"/>
          <ac:spMkLst>
            <pc:docMk/>
            <pc:sldMk cId="3961024603" sldId="276"/>
            <ac:spMk id="30" creationId="{BE219845-D05B-F95C-F7F2-6906118C18E4}"/>
          </ac:spMkLst>
        </pc:spChg>
      </pc:sldChg>
      <pc:sldChg chg="modSp mod modNotes">
        <pc:chgData name="Véronique Cabon" userId="c5216c7a5d404c44" providerId="LiveId" clId="{E19721F3-59F3-4C21-B545-065D2297B3CF}" dt="2026-08-30T15:08:51.737" v="3949" actId="20577"/>
        <pc:sldMkLst>
          <pc:docMk/>
          <pc:sldMk cId="1454366679" sldId="277"/>
        </pc:sldMkLst>
        <pc:spChg chg="mod">
          <ac:chgData name="Véronique Cabon" userId="c5216c7a5d404c44" providerId="LiveId" clId="{E19721F3-59F3-4C21-B545-065D2297B3CF}" dt="2026-08-30T13:56:54.187" v="152" actId="255"/>
          <ac:spMkLst>
            <pc:docMk/>
            <pc:sldMk cId="1454366679" sldId="277"/>
            <ac:spMk id="2" creationId="{8A11B7AC-6705-E78F-445A-036ED8E064E4}"/>
          </ac:spMkLst>
        </pc:spChg>
      </pc:sldChg>
      <pc:sldChg chg="modSp mod modNotes">
        <pc:chgData name="Véronique Cabon" userId="c5216c7a5d404c44" providerId="LiveId" clId="{E19721F3-59F3-4C21-B545-065D2297B3CF}" dt="2026-08-30T14:49:42.485" v="3507" actId="108"/>
        <pc:sldMkLst>
          <pc:docMk/>
          <pc:sldMk cId="1152890982" sldId="278"/>
        </pc:sldMkLst>
        <pc:spChg chg="mod">
          <ac:chgData name="Véronique Cabon" userId="c5216c7a5d404c44" providerId="LiveId" clId="{E19721F3-59F3-4C21-B545-065D2297B3CF}" dt="2026-08-30T14:49:42.485" v="3507" actId="108"/>
          <ac:spMkLst>
            <pc:docMk/>
            <pc:sldMk cId="1152890982" sldId="278"/>
            <ac:spMk id="2" creationId="{55A10635-5B9D-1A57-4EB0-1E7CD907B7F2}"/>
          </ac:spMkLst>
        </pc:spChg>
      </pc:sldChg>
      <pc:sldChg chg="addSp modSp mod modAnim">
        <pc:chgData name="Véronique Cabon" userId="c5216c7a5d404c44" providerId="LiveId" clId="{E19721F3-59F3-4C21-B545-065D2297B3CF}" dt="2026-08-30T14:55:31.042" v="3544"/>
        <pc:sldMkLst>
          <pc:docMk/>
          <pc:sldMk cId="2687137405" sldId="280"/>
        </pc:sldMkLst>
        <pc:spChg chg="mod">
          <ac:chgData name="Véronique Cabon" userId="c5216c7a5d404c44" providerId="LiveId" clId="{E19721F3-59F3-4C21-B545-065D2297B3CF}" dt="2026-08-30T14:54:41.243" v="3539" actId="1076"/>
          <ac:spMkLst>
            <pc:docMk/>
            <pc:sldMk cId="2687137405" sldId="280"/>
            <ac:spMk id="5" creationId="{EDC30DA3-48CD-0A43-91A8-44B6290192AF}"/>
          </ac:spMkLst>
        </pc:spChg>
        <pc:spChg chg="mod">
          <ac:chgData name="Véronique Cabon" userId="c5216c7a5d404c44" providerId="LiveId" clId="{E19721F3-59F3-4C21-B545-065D2297B3CF}" dt="2026-08-30T14:54:47.373" v="3540" actId="1076"/>
          <ac:spMkLst>
            <pc:docMk/>
            <pc:sldMk cId="2687137405" sldId="280"/>
            <ac:spMk id="6" creationId="{A675D4E5-4E6E-E495-45A6-75AA3C7CCB36}"/>
          </ac:spMkLst>
        </pc:spChg>
        <pc:spChg chg="add mod">
          <ac:chgData name="Véronique Cabon" userId="c5216c7a5d404c44" providerId="LiveId" clId="{E19721F3-59F3-4C21-B545-065D2297B3CF}" dt="2026-08-30T14:52:57.260" v="3521" actId="1076"/>
          <ac:spMkLst>
            <pc:docMk/>
            <pc:sldMk cId="2687137405" sldId="280"/>
            <ac:spMk id="8" creationId="{2E9593AE-44EF-9724-34AA-41D7E85043EA}"/>
          </ac:spMkLst>
        </pc:spChg>
        <pc:spChg chg="add mod">
          <ac:chgData name="Véronique Cabon" userId="c5216c7a5d404c44" providerId="LiveId" clId="{E19721F3-59F3-4C21-B545-065D2297B3CF}" dt="2026-08-30T14:54:36.805" v="3538" actId="1076"/>
          <ac:spMkLst>
            <pc:docMk/>
            <pc:sldMk cId="2687137405" sldId="280"/>
            <ac:spMk id="10" creationId="{D4426DF5-C364-E38F-703D-0FCFB99720DF}"/>
          </ac:spMkLst>
        </pc:spChg>
      </pc:sldChg>
      <pc:sldChg chg="new del">
        <pc:chgData name="Véronique Cabon" userId="c5216c7a5d404c44" providerId="LiveId" clId="{E19721F3-59F3-4C21-B545-065D2297B3CF}" dt="2026-08-30T13:53:00.241" v="4" actId="2696"/>
        <pc:sldMkLst>
          <pc:docMk/>
          <pc:sldMk cId="3616672586" sldId="281"/>
        </pc:sldMkLst>
      </pc:sldChg>
      <pc:sldChg chg="add ord modNotes">
        <pc:chgData name="Véronique Cabon" userId="c5216c7a5d404c44" providerId="LiveId" clId="{E19721F3-59F3-4C21-B545-065D2297B3CF}" dt="2026-08-30T15:02:16.529" v="3947" actId="20577"/>
        <pc:sldMkLst>
          <pc:docMk/>
          <pc:sldMk cId="1001861832" sldId="387"/>
        </pc:sldMkLst>
      </pc:sldChg>
      <pc:sldChg chg="addSp delSp modSp add mod modNotes">
        <pc:chgData name="Véronique Cabon" userId="c5216c7a5d404c44" providerId="LiveId" clId="{E19721F3-59F3-4C21-B545-065D2297B3CF}" dt="2026-08-30T14:31:22.298" v="2080" actId="14100"/>
        <pc:sldMkLst>
          <pc:docMk/>
          <pc:sldMk cId="326877261" sldId="388"/>
        </pc:sldMkLst>
        <pc:spChg chg="add mod">
          <ac:chgData name="Véronique Cabon" userId="c5216c7a5d404c44" providerId="LiveId" clId="{E19721F3-59F3-4C21-B545-065D2297B3CF}" dt="2026-08-30T13:56:47.834" v="151" actId="1076"/>
          <ac:spMkLst>
            <pc:docMk/>
            <pc:sldMk cId="326877261" sldId="388"/>
            <ac:spMk id="3" creationId="{301E6E01-0674-DEC1-B2E0-B21122B973E6}"/>
          </ac:spMkLst>
        </pc:spChg>
        <pc:spChg chg="del mod">
          <ac:chgData name="Véronique Cabon" userId="c5216c7a5d404c44" providerId="LiveId" clId="{E19721F3-59F3-4C21-B545-065D2297B3CF}" dt="2026-08-30T13:55:28.870" v="127" actId="478"/>
          <ac:spMkLst>
            <pc:docMk/>
            <pc:sldMk cId="326877261" sldId="388"/>
            <ac:spMk id="5" creationId="{514B7C20-9FC7-B4AA-B161-D34BF9A3E96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20D28CE4-64AA-C4D1-F80A-3CC13ADED41A}"/>
              </a:ext>
            </a:extLst>
          </p:cNvPr>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Rectangle 2">
            <a:extLst>
              <a:ext uri="{FF2B5EF4-FFF2-40B4-BE49-F238E27FC236}">
                <a16:creationId xmlns:a16="http://schemas.microsoft.com/office/drawing/2014/main" id="{7C443E13-B7E6-247F-9734-9C88CB23DCD4}"/>
              </a:ext>
            </a:extLst>
          </p:cNvPr>
          <p:cNvSpPr>
            <a:spLocks noGrp="1" noChangeArrowheads="1"/>
          </p:cNvSpPr>
          <p:nvPr>
            <p:ph type="body" sz="quarter" idx="1"/>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fr-FR" noProof="0"/>
              <a:t>Click to edit Master text styles</a:t>
            </a:r>
          </a:p>
          <a:p>
            <a:pPr lvl="1"/>
            <a:r>
              <a:rPr lang="en-US" altLang="fr-FR" noProof="0"/>
              <a:t>Second level</a:t>
            </a:r>
          </a:p>
          <a:p>
            <a:pPr lvl="2"/>
            <a:r>
              <a:rPr lang="en-US" altLang="fr-FR" noProof="0"/>
              <a:t>Third level</a:t>
            </a:r>
          </a:p>
          <a:p>
            <a:pPr lvl="3"/>
            <a:r>
              <a:rPr lang="en-US" altLang="fr-FR" noProof="0"/>
              <a:t>Fourth level</a:t>
            </a:r>
          </a:p>
          <a:p>
            <a:pPr lvl="4"/>
            <a:r>
              <a:rPr lang="en-US" altLang="fr-FR" noProof="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n-ea"/>
        <a:cs typeface="+mn-cs"/>
      </a:defRPr>
    </a:lvl1pPr>
    <a:lvl2pPr marL="457200" algn="l" rtl="0" eaLnBrk="0" fontAlgn="base" hangingPunct="0">
      <a:spcBef>
        <a:spcPct val="0"/>
      </a:spcBef>
      <a:spcAft>
        <a:spcPct val="0"/>
      </a:spcAft>
      <a:defRPr sz="1200" kern="1200">
        <a:solidFill>
          <a:schemeClr val="tx1"/>
        </a:solidFill>
        <a:latin typeface="Gill Sans" charset="0"/>
        <a:ea typeface="+mn-ea"/>
        <a:cs typeface="+mn-cs"/>
      </a:defRPr>
    </a:lvl2pPr>
    <a:lvl3pPr marL="914400" algn="l" rtl="0" eaLnBrk="0" fontAlgn="base" hangingPunct="0">
      <a:spcBef>
        <a:spcPct val="0"/>
      </a:spcBef>
      <a:spcAft>
        <a:spcPct val="0"/>
      </a:spcAft>
      <a:defRPr sz="1200" kern="1200">
        <a:solidFill>
          <a:schemeClr val="tx1"/>
        </a:solidFill>
        <a:latin typeface="Gill Sans" charset="0"/>
        <a:ea typeface="+mn-ea"/>
        <a:cs typeface="+mn-cs"/>
      </a:defRPr>
    </a:lvl3pPr>
    <a:lvl4pPr marL="1371600" algn="l" rtl="0" eaLnBrk="0" fontAlgn="base" hangingPunct="0">
      <a:spcBef>
        <a:spcPct val="0"/>
      </a:spcBef>
      <a:spcAft>
        <a:spcPct val="0"/>
      </a:spcAft>
      <a:defRPr sz="1200" kern="1200">
        <a:solidFill>
          <a:schemeClr val="tx1"/>
        </a:solidFill>
        <a:latin typeface="Gill Sans" charset="0"/>
        <a:ea typeface="+mn-ea"/>
        <a:cs typeface="+mn-cs"/>
      </a:defRPr>
    </a:lvl4pPr>
    <a:lvl5pPr marL="1828800" algn="l" rtl="0" eaLnBrk="0" fontAlgn="base" hangingPunct="0">
      <a:spcBef>
        <a:spcPct val="0"/>
      </a:spcBef>
      <a:spcAft>
        <a:spcPct val="0"/>
      </a:spcAft>
      <a:defRPr sz="1200" kern="1200">
        <a:solidFill>
          <a:schemeClr val="tx1"/>
        </a:solidFill>
        <a:latin typeface="Gill San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c8069a4PgJ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a:xfrm>
            <a:off x="685800" y="4343400"/>
            <a:ext cx="5486400" cy="3702050"/>
          </a:xfrm>
        </p:spPr>
        <p:txBody>
          <a:bodyPr/>
          <a:lstStyle/>
          <a:p>
            <a:r>
              <a:rPr lang="fr-FR" dirty="0">
                <a:cs typeface="Calibri"/>
              </a:rPr>
              <a:t>Se présenter comme membres  d’une association qui s’appelle « Agronomes et Vétérinaires Sans Frontières » (écrire le développé du sigle sur le tableau) </a:t>
            </a:r>
          </a:p>
          <a:p>
            <a:endParaRPr lang="fr-FR" dirty="0">
              <a:cs typeface="Calibri"/>
            </a:endParaRPr>
          </a:p>
          <a:p>
            <a:r>
              <a:rPr lang="fr-FR" dirty="0">
                <a:cs typeface="Calibri"/>
              </a:rPr>
              <a:t>Faire définir les métiers d'AVSF : </a:t>
            </a:r>
          </a:p>
          <a:p>
            <a:endParaRPr lang="fr-FR" dirty="0">
              <a:cs typeface="Calibri"/>
            </a:endParaRPr>
          </a:p>
          <a:p>
            <a:r>
              <a:rPr lang="fr-FR" dirty="0">
                <a:cs typeface="Calibri"/>
              </a:rPr>
              <a:t>&gt; agronome : spécialiste de la terre et des plantes (</a:t>
            </a:r>
            <a:r>
              <a:rPr lang="fr-FR" dirty="0"/>
              <a:t>il connaît les relations entre les plantes cultivées, les sols, les techniques de production agricole et peut apporter des conseils sur ces sujets)</a:t>
            </a:r>
          </a:p>
          <a:p>
            <a:r>
              <a:rPr lang="fr-FR" dirty="0">
                <a:cs typeface="Calibri"/>
              </a:rPr>
              <a:t>Faire distinguer l’agronome de l’agriculteur qui </a:t>
            </a:r>
            <a:r>
              <a:rPr lang="fr-FR" dirty="0"/>
              <a:t>cultive la terre ou élève des animaux</a:t>
            </a:r>
          </a:p>
          <a:p>
            <a:endParaRPr lang="fr-FR" dirty="0">
              <a:cs typeface="Calibri"/>
            </a:endParaRPr>
          </a:p>
          <a:p>
            <a:r>
              <a:rPr lang="fr-FR" dirty="0">
                <a:cs typeface="Calibri"/>
              </a:rPr>
              <a:t>&gt; vétérinaire : spécialiste de la santé des animaux (il soigne et vaccine les animaux, notamment ceux de la campagne)</a:t>
            </a:r>
          </a:p>
          <a:p>
            <a:endParaRPr lang="fr-FR" dirty="0">
              <a:cs typeface="Calibri"/>
            </a:endParaRPr>
          </a:p>
          <a:p>
            <a:r>
              <a:rPr lang="fr-FR" dirty="0">
                <a:cs typeface="Calibri"/>
              </a:rPr>
              <a:t>Faire expliquer l’expression « sans frontières » : les agronomes et vétérinaires d’AVSF interviennent au-delà des frontières de la France, partout dans le monde (lien avec la dia suivante)</a:t>
            </a:r>
          </a:p>
          <a:p>
            <a:endParaRPr lang="fr-FR" dirty="0">
              <a:cs typeface="Calibri"/>
            </a:endParaRPr>
          </a:p>
          <a:p>
            <a:r>
              <a:rPr lang="fr-FR" dirty="0">
                <a:cs typeface="Calibri"/>
              </a:rPr>
              <a:t>Une association (groupe de personnes) de solidarité internationale.</a:t>
            </a:r>
          </a:p>
          <a:p>
            <a:r>
              <a:rPr lang="fr-FR" dirty="0">
                <a:cs typeface="Calibri"/>
              </a:rPr>
              <a:t>C’est quoi la solidarité ? On est solidaire quand … ? Faire citer des mots synonymes : on aide, on soutient qqn, on coopère, on se soucie </a:t>
            </a:r>
            <a:r>
              <a:rPr lang="fr-FR">
                <a:cs typeface="Calibri"/>
              </a:rPr>
              <a:t>de l’autre, </a:t>
            </a:r>
            <a:r>
              <a:rPr lang="fr-FR" dirty="0">
                <a:cs typeface="Calibri"/>
              </a:rPr>
              <a:t>etc.</a:t>
            </a:r>
          </a:p>
          <a:p>
            <a:endParaRPr lang="fr-FR" dirty="0">
              <a:cs typeface="Calibri"/>
            </a:endParaRPr>
          </a:p>
          <a:p>
            <a:endParaRPr lang="fr-FR" dirty="0"/>
          </a:p>
        </p:txBody>
      </p:sp>
      <p:sp>
        <p:nvSpPr>
          <p:cNvPr id="4" name="Espace réservé du numéro de diapositive 3"/>
          <p:cNvSpPr>
            <a:spLocks noGrp="1"/>
          </p:cNvSpPr>
          <p:nvPr>
            <p:ph type="sldNum" sz="quarter" idx="5"/>
          </p:nvPr>
        </p:nvSpPr>
        <p:spPr/>
        <p:txBody>
          <a:bodyPr/>
          <a:lstStyle/>
          <a:p>
            <a:fld id="{EB2B6B89-1406-443C-B11F-074FFBF54FD6}" type="slidenum">
              <a:rPr lang="fr-FR" smtClean="0"/>
              <a:pPr/>
              <a:t>1</a:t>
            </a:fld>
            <a:endParaRPr lang="fr-FR"/>
          </a:p>
        </p:txBody>
      </p:sp>
    </p:spTree>
    <p:extLst>
      <p:ext uri="{BB962C8B-B14F-4D97-AF65-F5344CB8AC3E}">
        <p14:creationId xmlns:p14="http://schemas.microsoft.com/office/powerpoint/2010/main" val="216028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216655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1567101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2433215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1663700"/>
          </a:xfrm>
        </p:spPr>
        <p:txBody>
          <a:bodyPr/>
          <a:lstStyle/>
          <a:p>
            <a:r>
              <a:rPr lang="en-US" dirty="0">
                <a:latin typeface="Calibri"/>
                <a:ea typeface="Calibri"/>
                <a:cs typeface="Calibri"/>
              </a:rPr>
              <a:t>Le </a:t>
            </a:r>
            <a:r>
              <a:rPr lang="en-US" dirty="0" err="1">
                <a:latin typeface="Calibri"/>
                <a:ea typeface="Calibri"/>
                <a:cs typeface="Calibri"/>
              </a:rPr>
              <a:t>calcul</a:t>
            </a:r>
            <a:r>
              <a:rPr lang="en-US" dirty="0">
                <a:latin typeface="Calibri"/>
                <a:ea typeface="Calibri"/>
                <a:cs typeface="Calibri"/>
              </a:rPr>
              <a:t> de </a:t>
            </a:r>
            <a:r>
              <a:rPr lang="en-US" dirty="0" err="1">
                <a:latin typeface="Calibri"/>
                <a:ea typeface="Calibri"/>
                <a:cs typeface="Calibri"/>
              </a:rPr>
              <a:t>pourcentage</a:t>
            </a:r>
            <a:r>
              <a:rPr lang="en-US" dirty="0">
                <a:latin typeface="Calibri"/>
                <a:ea typeface="Calibri"/>
                <a:cs typeface="Calibri"/>
              </a:rPr>
              <a:t> </a:t>
            </a:r>
            <a:r>
              <a:rPr lang="en-US" dirty="0" err="1">
                <a:latin typeface="Calibri"/>
                <a:ea typeface="Calibri"/>
                <a:cs typeface="Calibri"/>
              </a:rPr>
              <a:t>n’est</a:t>
            </a:r>
            <a:r>
              <a:rPr lang="en-US" dirty="0">
                <a:latin typeface="Calibri"/>
                <a:ea typeface="Calibri"/>
                <a:cs typeface="Calibri"/>
              </a:rPr>
              <a:t> accessible </a:t>
            </a:r>
            <a:r>
              <a:rPr lang="en-US" dirty="0" err="1">
                <a:latin typeface="Calibri"/>
                <a:ea typeface="Calibri"/>
                <a:cs typeface="Calibri"/>
              </a:rPr>
              <a:t>qu’aux</a:t>
            </a:r>
            <a:r>
              <a:rPr lang="en-US" dirty="0">
                <a:latin typeface="Calibri"/>
                <a:ea typeface="Calibri"/>
                <a:cs typeface="Calibri"/>
              </a:rPr>
              <a:t> cm1/cm2.</a:t>
            </a:r>
          </a:p>
          <a:p>
            <a:r>
              <a:rPr lang="en-US" dirty="0">
                <a:latin typeface="Calibri"/>
                <a:ea typeface="Calibri"/>
                <a:cs typeface="Calibri"/>
              </a:rPr>
              <a:t>Pour les </a:t>
            </a:r>
            <a:r>
              <a:rPr lang="en-US" dirty="0" err="1">
                <a:latin typeface="Calibri"/>
                <a:ea typeface="Calibri"/>
                <a:cs typeface="Calibri"/>
              </a:rPr>
              <a:t>élèves</a:t>
            </a:r>
            <a:r>
              <a:rPr lang="en-US" dirty="0">
                <a:latin typeface="Calibri"/>
                <a:ea typeface="Calibri"/>
                <a:cs typeface="Calibri"/>
              </a:rPr>
              <a:t> plus jeunes, </a:t>
            </a:r>
            <a:r>
              <a:rPr lang="en-US" dirty="0" err="1">
                <a:latin typeface="Calibri"/>
                <a:ea typeface="Calibri"/>
                <a:cs typeface="Calibri"/>
              </a:rPr>
              <a:t>évoquer</a:t>
            </a:r>
            <a:r>
              <a:rPr lang="en-US" dirty="0">
                <a:latin typeface="Calibri"/>
                <a:ea typeface="Calibri"/>
                <a:cs typeface="Calibri"/>
              </a:rPr>
              <a:t> </a:t>
            </a:r>
            <a:r>
              <a:rPr lang="en-US" dirty="0" err="1">
                <a:latin typeface="Calibri"/>
                <a:ea typeface="Calibri"/>
                <a:cs typeface="Calibri"/>
              </a:rPr>
              <a:t>seulement</a:t>
            </a:r>
            <a:r>
              <a:rPr lang="en-US" dirty="0">
                <a:latin typeface="Calibri"/>
                <a:ea typeface="Calibri"/>
                <a:cs typeface="Calibri"/>
              </a:rPr>
              <a:t> le prix de vente </a:t>
            </a:r>
            <a:r>
              <a:rPr lang="en-US" dirty="0" err="1">
                <a:latin typeface="Calibri"/>
                <a:ea typeface="Calibri"/>
                <a:cs typeface="Calibri"/>
              </a:rPr>
              <a:t>d’une</a:t>
            </a:r>
            <a:r>
              <a:rPr lang="en-US" dirty="0">
                <a:latin typeface="Calibri"/>
                <a:ea typeface="Calibri"/>
                <a:cs typeface="Calibri"/>
              </a:rPr>
              <a:t> </a:t>
            </a:r>
            <a:r>
              <a:rPr lang="en-US" dirty="0" err="1">
                <a:latin typeface="Calibri"/>
                <a:ea typeface="Calibri"/>
                <a:cs typeface="Calibri"/>
              </a:rPr>
              <a:t>tablette</a:t>
            </a:r>
            <a:r>
              <a:rPr lang="en-US" dirty="0">
                <a:latin typeface="Calibri"/>
                <a:ea typeface="Calibri"/>
                <a:cs typeface="Calibri"/>
              </a:rPr>
              <a:t> vs le </a:t>
            </a:r>
            <a:r>
              <a:rPr lang="en-US" dirty="0" err="1">
                <a:latin typeface="Calibri"/>
                <a:ea typeface="Calibri"/>
                <a:cs typeface="Calibri"/>
              </a:rPr>
              <a:t>revenu</a:t>
            </a:r>
            <a:r>
              <a:rPr lang="en-US" dirty="0">
                <a:latin typeface="Calibri"/>
                <a:ea typeface="Calibri"/>
                <a:cs typeface="Calibri"/>
              </a:rPr>
              <a:t> du </a:t>
            </a:r>
            <a:r>
              <a:rPr lang="en-US" dirty="0" err="1">
                <a:latin typeface="Calibri"/>
                <a:ea typeface="Calibri"/>
                <a:cs typeface="Calibri"/>
              </a:rPr>
              <a:t>producteur</a:t>
            </a:r>
            <a:r>
              <a:rPr lang="en-US" dirty="0">
                <a:latin typeface="Calibri"/>
                <a:ea typeface="Calibri"/>
                <a:cs typeface="Calibri"/>
              </a:rPr>
              <a:t> de cacao.</a:t>
            </a:r>
          </a:p>
          <a:p>
            <a:endParaRPr lang="en-US" dirty="0">
              <a:latin typeface="Calibri"/>
              <a:ea typeface="Calibri"/>
              <a:cs typeface="Calibri"/>
            </a:endParaRPr>
          </a:p>
          <a:p>
            <a:r>
              <a:rPr lang="en-US" dirty="0" err="1">
                <a:latin typeface="Calibri"/>
                <a:ea typeface="Calibri"/>
                <a:cs typeface="Calibri"/>
              </a:rPr>
              <a:t>Ces</a:t>
            </a:r>
            <a:r>
              <a:rPr lang="en-US" dirty="0">
                <a:latin typeface="Calibri"/>
                <a:ea typeface="Calibri"/>
                <a:cs typeface="Calibri"/>
              </a:rPr>
              <a:t> 8 centimes ne </a:t>
            </a:r>
            <a:r>
              <a:rPr lang="en-US" dirty="0" err="1">
                <a:latin typeface="Calibri"/>
                <a:ea typeface="Calibri"/>
                <a:cs typeface="Calibri"/>
              </a:rPr>
              <a:t>représentent</a:t>
            </a:r>
            <a:r>
              <a:rPr lang="en-US" dirty="0">
                <a:latin typeface="Calibri"/>
                <a:ea typeface="Calibri"/>
                <a:cs typeface="Calibri"/>
              </a:rPr>
              <a:t> pas le </a:t>
            </a:r>
            <a:r>
              <a:rPr lang="en-US" dirty="0" err="1">
                <a:latin typeface="Calibri"/>
                <a:ea typeface="Calibri"/>
                <a:cs typeface="Calibri"/>
              </a:rPr>
              <a:t>revenu</a:t>
            </a:r>
            <a:r>
              <a:rPr lang="en-US" dirty="0">
                <a:latin typeface="Calibri"/>
                <a:ea typeface="Calibri"/>
                <a:cs typeface="Calibri"/>
              </a:rPr>
              <a:t> </a:t>
            </a:r>
            <a:r>
              <a:rPr lang="en-US" dirty="0" err="1">
                <a:latin typeface="Calibri"/>
                <a:ea typeface="Calibri"/>
                <a:cs typeface="Calibri"/>
              </a:rPr>
              <a:t>journalier</a:t>
            </a:r>
            <a:r>
              <a:rPr lang="en-US" dirty="0">
                <a:latin typeface="Calibri"/>
                <a:ea typeface="Calibri"/>
                <a:cs typeface="Calibri"/>
              </a:rPr>
              <a:t> d'un </a:t>
            </a:r>
            <a:r>
              <a:rPr lang="en-US" dirty="0" err="1">
                <a:latin typeface="Calibri"/>
                <a:ea typeface="Calibri"/>
                <a:cs typeface="Calibri"/>
              </a:rPr>
              <a:t>producteur</a:t>
            </a:r>
            <a:r>
              <a:rPr lang="en-US" dirty="0">
                <a:latin typeface="Calibri"/>
                <a:ea typeface="Calibri"/>
                <a:cs typeface="Calibri"/>
              </a:rPr>
              <a:t> </a:t>
            </a:r>
            <a:r>
              <a:rPr lang="en-US" dirty="0" err="1">
                <a:latin typeface="Calibri"/>
                <a:ea typeface="Calibri"/>
                <a:cs typeface="Calibri"/>
              </a:rPr>
              <a:t>mais</a:t>
            </a:r>
            <a:r>
              <a:rPr lang="en-US" dirty="0">
                <a:latin typeface="Calibri"/>
                <a:ea typeface="Calibri"/>
                <a:cs typeface="Calibri"/>
              </a:rPr>
              <a:t> bien son </a:t>
            </a:r>
            <a:r>
              <a:rPr lang="en-US" dirty="0" err="1">
                <a:latin typeface="Calibri"/>
                <a:ea typeface="Calibri"/>
                <a:cs typeface="Calibri"/>
              </a:rPr>
              <a:t>revenu</a:t>
            </a:r>
            <a:r>
              <a:rPr lang="en-US" dirty="0">
                <a:latin typeface="Calibri"/>
                <a:ea typeface="Calibri"/>
                <a:cs typeface="Calibri"/>
              </a:rPr>
              <a:t> par </a:t>
            </a:r>
            <a:r>
              <a:rPr lang="en-US" dirty="0" err="1">
                <a:latin typeface="Calibri"/>
                <a:ea typeface="Calibri"/>
                <a:cs typeface="Calibri"/>
              </a:rPr>
              <a:t>tablette</a:t>
            </a:r>
            <a:r>
              <a:rPr lang="en-US" dirty="0">
                <a:latin typeface="Calibri"/>
                <a:ea typeface="Calibri"/>
                <a:cs typeface="Calibri"/>
              </a:rPr>
              <a:t>. Il faut </a:t>
            </a:r>
            <a:r>
              <a:rPr lang="en-US" dirty="0" err="1">
                <a:latin typeface="Calibri"/>
                <a:ea typeface="Calibri"/>
                <a:cs typeface="Calibri"/>
              </a:rPr>
              <a:t>préciser</a:t>
            </a:r>
            <a:r>
              <a:rPr lang="en-US" dirty="0">
                <a:latin typeface="Calibri"/>
                <a:ea typeface="Calibri"/>
                <a:cs typeface="Calibri"/>
              </a:rPr>
              <a:t> aux </a:t>
            </a:r>
            <a:r>
              <a:rPr lang="en-US" dirty="0" err="1">
                <a:latin typeface="Calibri"/>
                <a:ea typeface="Calibri"/>
                <a:cs typeface="Calibri"/>
              </a:rPr>
              <a:t>élèves</a:t>
            </a:r>
            <a:r>
              <a:rPr lang="en-US" dirty="0">
                <a:latin typeface="Calibri"/>
                <a:ea typeface="Calibri"/>
                <a:cs typeface="Calibri"/>
              </a:rPr>
              <a:t> </a:t>
            </a:r>
            <a:r>
              <a:rPr lang="en-US" dirty="0" err="1">
                <a:latin typeface="Calibri"/>
                <a:ea typeface="Calibri"/>
                <a:cs typeface="Calibri"/>
              </a:rPr>
              <a:t>que</a:t>
            </a:r>
            <a:r>
              <a:rPr lang="en-US" dirty="0">
                <a:latin typeface="Calibri"/>
                <a:ea typeface="Calibri"/>
                <a:cs typeface="Calibri"/>
              </a:rPr>
              <a:t> le </a:t>
            </a:r>
            <a:r>
              <a:rPr lang="en-US" dirty="0" err="1">
                <a:latin typeface="Calibri"/>
                <a:ea typeface="Calibri"/>
                <a:cs typeface="Calibri"/>
              </a:rPr>
              <a:t>producteur</a:t>
            </a:r>
            <a:r>
              <a:rPr lang="en-US" dirty="0">
                <a:latin typeface="Calibri"/>
                <a:ea typeface="Calibri"/>
                <a:cs typeface="Calibri"/>
              </a:rPr>
              <a:t> </a:t>
            </a:r>
            <a:r>
              <a:rPr lang="en-US" dirty="0" err="1">
                <a:latin typeface="Calibri"/>
                <a:ea typeface="Calibri"/>
                <a:cs typeface="Calibri"/>
              </a:rPr>
              <a:t>peut</a:t>
            </a:r>
            <a:r>
              <a:rPr lang="en-US" dirty="0">
                <a:latin typeface="Calibri"/>
                <a:ea typeface="Calibri"/>
                <a:cs typeface="Calibri"/>
              </a:rPr>
              <a:t> </a:t>
            </a:r>
            <a:r>
              <a:rPr lang="en-US" dirty="0" err="1">
                <a:latin typeface="Calibri"/>
                <a:ea typeface="Calibri"/>
                <a:cs typeface="Calibri"/>
              </a:rPr>
              <a:t>récolter</a:t>
            </a:r>
            <a:r>
              <a:rPr lang="en-US" dirty="0">
                <a:latin typeface="Calibri"/>
                <a:ea typeface="Calibri"/>
                <a:cs typeface="Calibri"/>
              </a:rPr>
              <a:t> </a:t>
            </a:r>
            <a:r>
              <a:rPr lang="en-US" dirty="0" err="1">
                <a:latin typeface="Calibri"/>
                <a:ea typeface="Calibri"/>
                <a:cs typeface="Calibri"/>
              </a:rPr>
              <a:t>plusieurs</a:t>
            </a:r>
            <a:r>
              <a:rPr lang="en-US" dirty="0">
                <a:latin typeface="Calibri"/>
                <a:ea typeface="Calibri"/>
                <a:cs typeface="Calibri"/>
              </a:rPr>
              <a:t> kg de cacao par jour qui </a:t>
            </a:r>
            <a:r>
              <a:rPr lang="en-US" dirty="0" err="1">
                <a:latin typeface="Calibri"/>
                <a:ea typeface="Calibri"/>
                <a:cs typeface="Calibri"/>
              </a:rPr>
              <a:t>donneront</a:t>
            </a:r>
            <a:r>
              <a:rPr lang="en-US" dirty="0">
                <a:latin typeface="Calibri"/>
                <a:ea typeface="Calibri"/>
                <a:cs typeface="Calibri"/>
              </a:rPr>
              <a:t> </a:t>
            </a:r>
            <a:r>
              <a:rPr lang="en-US" dirty="0" err="1">
                <a:latin typeface="Calibri"/>
                <a:ea typeface="Calibri"/>
                <a:cs typeface="Calibri"/>
              </a:rPr>
              <a:t>plusieurs</a:t>
            </a:r>
            <a:r>
              <a:rPr lang="en-US" dirty="0">
                <a:latin typeface="Calibri"/>
                <a:ea typeface="Calibri"/>
                <a:cs typeface="Calibri"/>
              </a:rPr>
              <a:t> </a:t>
            </a:r>
            <a:r>
              <a:rPr lang="en-US" dirty="0" err="1">
                <a:latin typeface="Calibri"/>
                <a:ea typeface="Calibri"/>
                <a:cs typeface="Calibri"/>
              </a:rPr>
              <a:t>tablettes</a:t>
            </a:r>
            <a:r>
              <a:rPr lang="en-US" dirty="0">
                <a:latin typeface="Calibri"/>
                <a:ea typeface="Calibri"/>
                <a:cs typeface="Calibri"/>
              </a:rPr>
              <a:t>, </a:t>
            </a:r>
            <a:r>
              <a:rPr lang="en-US" dirty="0" err="1">
                <a:latin typeface="Calibri"/>
                <a:ea typeface="Calibri"/>
                <a:cs typeface="Calibri"/>
              </a:rPr>
              <a:t>donc</a:t>
            </a:r>
            <a:r>
              <a:rPr lang="en-US" dirty="0">
                <a:latin typeface="Calibri"/>
                <a:ea typeface="Calibri"/>
                <a:cs typeface="Calibri"/>
              </a:rPr>
              <a:t> le </a:t>
            </a:r>
            <a:r>
              <a:rPr lang="en-US" dirty="0" err="1">
                <a:latin typeface="Calibri"/>
                <a:ea typeface="Calibri"/>
                <a:cs typeface="Calibri"/>
              </a:rPr>
              <a:t>revenu</a:t>
            </a:r>
            <a:r>
              <a:rPr lang="en-US" dirty="0">
                <a:latin typeface="Calibri"/>
                <a:ea typeface="Calibri"/>
                <a:cs typeface="Calibri"/>
              </a:rPr>
              <a:t> </a:t>
            </a:r>
            <a:r>
              <a:rPr lang="en-US" dirty="0" err="1">
                <a:latin typeface="Calibri"/>
                <a:ea typeface="Calibri"/>
                <a:cs typeface="Calibri"/>
              </a:rPr>
              <a:t>journalier</a:t>
            </a:r>
            <a:r>
              <a:rPr lang="en-US" dirty="0">
                <a:latin typeface="Calibri"/>
                <a:ea typeface="Calibri"/>
                <a:cs typeface="Calibri"/>
              </a:rPr>
              <a:t> est </a:t>
            </a:r>
            <a:r>
              <a:rPr lang="en-US" dirty="0" err="1">
                <a:latin typeface="Calibri"/>
                <a:ea typeface="Calibri"/>
                <a:cs typeface="Calibri"/>
              </a:rPr>
              <a:t>en</a:t>
            </a:r>
            <a:r>
              <a:rPr lang="en-US" dirty="0">
                <a:latin typeface="Calibri"/>
                <a:ea typeface="Calibri"/>
                <a:cs typeface="Calibri"/>
              </a:rPr>
              <a:t> </a:t>
            </a:r>
            <a:r>
              <a:rPr lang="en-US" dirty="0" err="1">
                <a:latin typeface="Calibri"/>
                <a:ea typeface="Calibri"/>
                <a:cs typeface="Calibri"/>
              </a:rPr>
              <a:t>moyenne</a:t>
            </a:r>
            <a:r>
              <a:rPr lang="en-US" dirty="0">
                <a:latin typeface="Calibri"/>
                <a:ea typeface="Calibri"/>
                <a:cs typeface="Calibri"/>
              </a:rPr>
              <a:t> de …. pour un </a:t>
            </a:r>
            <a:r>
              <a:rPr lang="en-US" dirty="0" err="1">
                <a:latin typeface="Calibri"/>
                <a:ea typeface="Calibri"/>
                <a:cs typeface="Calibri"/>
              </a:rPr>
              <a:t>producteur</a:t>
            </a:r>
            <a:r>
              <a:rPr lang="en-US" dirty="0">
                <a:latin typeface="Calibri"/>
                <a:ea typeface="Calibri"/>
                <a:cs typeface="Calibri"/>
              </a:rPr>
              <a:t> </a:t>
            </a:r>
            <a:r>
              <a:rPr lang="en-US" dirty="0" err="1">
                <a:latin typeface="Calibri"/>
                <a:ea typeface="Calibri"/>
                <a:cs typeface="Calibri"/>
              </a:rPr>
              <a:t>ivoirien</a:t>
            </a:r>
            <a:r>
              <a:rPr lang="en-US" dirty="0">
                <a:latin typeface="Calibri"/>
                <a:ea typeface="Calibri"/>
                <a:cs typeface="Calibri"/>
              </a:rPr>
              <a:t>. </a:t>
            </a:r>
          </a:p>
        </p:txBody>
      </p:sp>
    </p:spTree>
    <p:extLst>
      <p:ext uri="{BB962C8B-B14F-4D97-AF65-F5344CB8AC3E}">
        <p14:creationId xmlns:p14="http://schemas.microsoft.com/office/powerpoint/2010/main" val="560979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755650"/>
          </a:xfrm>
        </p:spPr>
        <p:txBody>
          <a:bodyPr/>
          <a:lstStyle/>
          <a:p>
            <a:r>
              <a:rPr lang="en-US" dirty="0">
                <a:latin typeface="Calibri"/>
                <a:ea typeface="Calibri"/>
                <a:cs typeface="Calibri"/>
              </a:rPr>
              <a:t>Dia pour les cm1/cm2.</a:t>
            </a:r>
          </a:p>
          <a:p>
            <a:r>
              <a:rPr lang="en-US" dirty="0">
                <a:latin typeface="Calibri"/>
                <a:ea typeface="Calibri"/>
                <a:cs typeface="Calibri"/>
              </a:rPr>
              <a:t>Elle </a:t>
            </a:r>
            <a:r>
              <a:rPr lang="en-US" dirty="0" err="1">
                <a:latin typeface="Calibri"/>
                <a:ea typeface="Calibri"/>
                <a:cs typeface="Calibri"/>
              </a:rPr>
              <a:t>permet</a:t>
            </a:r>
            <a:r>
              <a:rPr lang="en-US" dirty="0">
                <a:latin typeface="Calibri"/>
                <a:ea typeface="Calibri"/>
                <a:cs typeface="Calibri"/>
              </a:rPr>
              <a:t> de </a:t>
            </a:r>
            <a:r>
              <a:rPr lang="en-US" dirty="0" err="1">
                <a:latin typeface="Calibri"/>
                <a:ea typeface="Calibri"/>
                <a:cs typeface="Calibri"/>
              </a:rPr>
              <a:t>visualiser</a:t>
            </a:r>
            <a:r>
              <a:rPr lang="en-US" dirty="0">
                <a:latin typeface="Calibri"/>
                <a:ea typeface="Calibri"/>
                <a:cs typeface="Calibri"/>
              </a:rPr>
              <a:t> la très </a:t>
            </a:r>
            <a:r>
              <a:rPr lang="en-US" dirty="0" err="1">
                <a:latin typeface="Calibri"/>
                <a:ea typeface="Calibri"/>
                <a:cs typeface="Calibri"/>
              </a:rPr>
              <a:t>faible</a:t>
            </a:r>
            <a:r>
              <a:rPr lang="en-US" dirty="0">
                <a:latin typeface="Calibri"/>
                <a:ea typeface="Calibri"/>
                <a:cs typeface="Calibri"/>
              </a:rPr>
              <a:t> part du </a:t>
            </a:r>
            <a:r>
              <a:rPr lang="en-US" dirty="0" err="1">
                <a:latin typeface="Calibri"/>
                <a:ea typeface="Calibri"/>
                <a:cs typeface="Calibri"/>
              </a:rPr>
              <a:t>producteur</a:t>
            </a:r>
            <a:r>
              <a:rPr lang="en-US" dirty="0">
                <a:latin typeface="Calibri"/>
                <a:ea typeface="Calibri"/>
                <a:cs typeface="Calibri"/>
              </a:rPr>
              <a:t> de cacao et de </a:t>
            </a:r>
            <a:r>
              <a:rPr lang="en-US" dirty="0" err="1">
                <a:latin typeface="Calibri"/>
                <a:ea typeface="Calibri"/>
                <a:cs typeface="Calibri"/>
              </a:rPr>
              <a:t>comprendre</a:t>
            </a:r>
            <a:r>
              <a:rPr lang="en-US" dirty="0">
                <a:latin typeface="Calibri"/>
                <a:ea typeface="Calibri"/>
                <a:cs typeface="Calibri"/>
              </a:rPr>
              <a:t> </a:t>
            </a:r>
            <a:r>
              <a:rPr lang="en-US" dirty="0" err="1">
                <a:latin typeface="Calibri"/>
                <a:ea typeface="Calibri"/>
                <a:cs typeface="Calibri"/>
              </a:rPr>
              <a:t>que</a:t>
            </a:r>
            <a:r>
              <a:rPr lang="en-US" dirty="0">
                <a:latin typeface="Calibri"/>
                <a:ea typeface="Calibri"/>
                <a:cs typeface="Calibri"/>
              </a:rPr>
              <a:t> </a:t>
            </a:r>
            <a:r>
              <a:rPr lang="en-US" dirty="0" err="1">
                <a:latin typeface="Calibri"/>
                <a:ea typeface="Calibri"/>
                <a:cs typeface="Calibri"/>
              </a:rPr>
              <a:t>c’est</a:t>
            </a:r>
            <a:r>
              <a:rPr lang="en-US" dirty="0">
                <a:latin typeface="Calibri"/>
                <a:ea typeface="Calibri"/>
                <a:cs typeface="Calibri"/>
              </a:rPr>
              <a:t> le fabricant et le </a:t>
            </a:r>
            <a:r>
              <a:rPr lang="en-US" dirty="0" err="1">
                <a:latin typeface="Calibri"/>
                <a:ea typeface="Calibri"/>
                <a:cs typeface="Calibri"/>
              </a:rPr>
              <a:t>distributeur</a:t>
            </a:r>
            <a:r>
              <a:rPr lang="en-US" dirty="0">
                <a:latin typeface="Calibri"/>
                <a:ea typeface="Calibri"/>
                <a:cs typeface="Calibri"/>
              </a:rPr>
              <a:t> de </a:t>
            </a:r>
            <a:r>
              <a:rPr lang="en-US" dirty="0" err="1">
                <a:latin typeface="Calibri"/>
                <a:ea typeface="Calibri"/>
                <a:cs typeface="Calibri"/>
              </a:rPr>
              <a:t>chocolat</a:t>
            </a:r>
            <a:r>
              <a:rPr lang="en-US" dirty="0">
                <a:latin typeface="Calibri"/>
                <a:ea typeface="Calibri"/>
                <a:cs typeface="Calibri"/>
              </a:rPr>
              <a:t> qui se </a:t>
            </a:r>
            <a:r>
              <a:rPr lang="en-US" dirty="0" err="1">
                <a:latin typeface="Calibri"/>
                <a:ea typeface="Calibri"/>
                <a:cs typeface="Calibri"/>
              </a:rPr>
              <a:t>rémunèrent</a:t>
            </a:r>
            <a:r>
              <a:rPr lang="en-US" dirty="0">
                <a:latin typeface="Calibri"/>
                <a:ea typeface="Calibri"/>
                <a:cs typeface="Calibri"/>
              </a:rPr>
              <a:t> le </a:t>
            </a:r>
            <a:r>
              <a:rPr lang="en-US" dirty="0" err="1">
                <a:latin typeface="Calibri"/>
                <a:ea typeface="Calibri"/>
                <a:cs typeface="Calibri"/>
              </a:rPr>
              <a:t>mieux</a:t>
            </a:r>
            <a:r>
              <a:rPr lang="en-US" dirty="0">
                <a:latin typeface="Calibri"/>
                <a:ea typeface="Calibri"/>
                <a:cs typeface="Calibri"/>
              </a:rPr>
              <a:t>.</a:t>
            </a:r>
          </a:p>
          <a:p>
            <a:r>
              <a:rPr lang="en-US" dirty="0">
                <a:latin typeface="Calibri"/>
                <a:ea typeface="Calibri"/>
                <a:cs typeface="Calibri"/>
              </a:rPr>
              <a:t> </a:t>
            </a:r>
          </a:p>
          <a:p>
            <a:endParaRPr lang="en-US" dirty="0">
              <a:latin typeface="Calibri"/>
              <a:ea typeface="Calibri"/>
              <a:cs typeface="Calibri"/>
            </a:endParaRPr>
          </a:p>
        </p:txBody>
      </p:sp>
    </p:spTree>
    <p:extLst>
      <p:ext uri="{BB962C8B-B14F-4D97-AF65-F5344CB8AC3E}">
        <p14:creationId xmlns:p14="http://schemas.microsoft.com/office/powerpoint/2010/main" val="730372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a:xfrm>
            <a:off x="685800" y="4343400"/>
            <a:ext cx="5486400" cy="330200"/>
          </a:xfrm>
        </p:spPr>
        <p:txBody>
          <a:bodyPr/>
          <a:lstStyle/>
          <a:p>
            <a:r>
              <a:rPr lang="fr-FR" dirty="0"/>
              <a:t>La part qui revient alors aux producteurs de chocolat = environ 10 %.  </a:t>
            </a:r>
          </a:p>
        </p:txBody>
      </p:sp>
    </p:spTree>
    <p:extLst>
      <p:ext uri="{BB962C8B-B14F-4D97-AF65-F5344CB8AC3E}">
        <p14:creationId xmlns:p14="http://schemas.microsoft.com/office/powerpoint/2010/main" val="9868298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5FAE2-FC53-E2FC-21E9-223CA30780F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A595821-25CE-8042-EC28-F16F9FC6890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5FF6271-303A-D005-F003-61DC078887D4}"/>
              </a:ext>
            </a:extLst>
          </p:cNvPr>
          <p:cNvSpPr>
            <a:spLocks noGrp="1"/>
          </p:cNvSpPr>
          <p:nvPr>
            <p:ph type="body" idx="1"/>
          </p:nvPr>
        </p:nvSpPr>
        <p:spPr>
          <a:xfrm>
            <a:off x="685800" y="4343400"/>
            <a:ext cx="5486400" cy="882650"/>
          </a:xfrm>
        </p:spPr>
        <p:txBody>
          <a:bodyPr/>
          <a:lstStyle/>
          <a:p>
            <a:r>
              <a:rPr lang="fr-FR" b="1" dirty="0">
                <a:latin typeface="Gill Sans"/>
              </a:rPr>
              <a:t>Cahier des charges du commerce équitable</a:t>
            </a:r>
            <a:endParaRPr lang="en-US" b="1" dirty="0"/>
          </a:p>
          <a:p>
            <a:r>
              <a:rPr lang="fr-FR" dirty="0">
                <a:latin typeface="Gill Sans"/>
              </a:rPr>
              <a:t>&gt; Des règles sont mises en place pour que les producteurs travaillent en toute sécurité. Ces règles interdisent (ou encadrent) le travail des enfants. </a:t>
            </a:r>
          </a:p>
          <a:p>
            <a:r>
              <a:rPr lang="fr-FR" dirty="0">
                <a:latin typeface="Gill Sans"/>
              </a:rPr>
              <a:t>&gt; En termes environnementaux : pas de pesticides, récupération eau de pluie...</a:t>
            </a:r>
            <a:endParaRPr lang="fr-FR" dirty="0"/>
          </a:p>
        </p:txBody>
      </p:sp>
    </p:spTree>
    <p:extLst>
      <p:ext uri="{BB962C8B-B14F-4D97-AF65-F5344CB8AC3E}">
        <p14:creationId xmlns:p14="http://schemas.microsoft.com/office/powerpoint/2010/main" val="12673645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a:extLst>
              <a:ext uri="{FF2B5EF4-FFF2-40B4-BE49-F238E27FC236}">
                <a16:creationId xmlns:a16="http://schemas.microsoft.com/office/drawing/2014/main" id="{42F14D41-B173-24D6-F257-0926E8D1266C}"/>
              </a:ext>
            </a:extLst>
          </p:cNvPr>
          <p:cNvSpPr>
            <a:spLocks noGrp="1" noRot="1" noChangeAspect="1" noChangeArrowheads="1" noTextEdit="1"/>
          </p:cNvSpPr>
          <p:nvPr>
            <p:ph type="sldImg"/>
          </p:nvPr>
        </p:nvSpPr>
        <p:spPr>
          <a:solidFill>
            <a:srgbClr val="FFFFFF"/>
          </a:solidFill>
          <a:ln/>
        </p:spPr>
      </p:sp>
      <p:sp>
        <p:nvSpPr>
          <p:cNvPr id="18435" name="Rectangle 2">
            <a:extLst>
              <a:ext uri="{FF2B5EF4-FFF2-40B4-BE49-F238E27FC236}">
                <a16:creationId xmlns:a16="http://schemas.microsoft.com/office/drawing/2014/main" id="{D5F0B8E1-60F3-7DA2-66A4-DDF5D1248827}"/>
              </a:ext>
            </a:extLst>
          </p:cNvPr>
          <p:cNvSpPr>
            <a:spLocks noGrp="1" noChangeArrowheads="1"/>
          </p:cNvSpPr>
          <p:nvPr>
            <p:ph type="body" idx="1"/>
          </p:nvPr>
        </p:nvSpPr>
        <p:spPr>
          <a:xfrm>
            <a:off x="685800" y="4343400"/>
            <a:ext cx="54864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fr-FR" dirty="0">
                <a:latin typeface="Gill Sans"/>
                <a:sym typeface="Lucida Grande" charset="0"/>
              </a:rPr>
              <a:t>Dire aux enfants </a:t>
            </a:r>
            <a:r>
              <a:rPr lang="en-US" altLang="fr-FR" dirty="0" err="1">
                <a:latin typeface="Gill Sans"/>
                <a:sym typeface="Lucida Grande" charset="0"/>
              </a:rPr>
              <a:t>pourquoi</a:t>
            </a:r>
            <a:r>
              <a:rPr lang="en-US" altLang="fr-FR" dirty="0">
                <a:latin typeface="Gill Sans"/>
                <a:sym typeface="Lucida Grande" charset="0"/>
              </a:rPr>
              <a:t> </a:t>
            </a:r>
            <a:r>
              <a:rPr lang="en-US" altLang="fr-FR" dirty="0" err="1">
                <a:latin typeface="Gill Sans"/>
                <a:sym typeface="Lucida Grande" charset="0"/>
              </a:rPr>
              <a:t>c’est</a:t>
            </a:r>
            <a:r>
              <a:rPr lang="en-US" altLang="fr-FR" dirty="0">
                <a:latin typeface="Gill Sans"/>
                <a:sym typeface="Lucida Grande" charset="0"/>
              </a:rPr>
              <a:t> important, </a:t>
            </a:r>
            <a:r>
              <a:rPr lang="en-US" altLang="fr-FR" dirty="0" err="1">
                <a:latin typeface="Gill Sans"/>
                <a:sym typeface="Lucida Grande" charset="0"/>
              </a:rPr>
              <a:t>même</a:t>
            </a:r>
            <a:r>
              <a:rPr lang="en-US" altLang="fr-FR" dirty="0">
                <a:latin typeface="Gill Sans"/>
                <a:sym typeface="Lucida Grande" charset="0"/>
              </a:rPr>
              <a:t> à </a:t>
            </a:r>
            <a:r>
              <a:rPr lang="en-US" altLang="fr-FR" dirty="0" err="1">
                <a:latin typeface="Gill Sans"/>
                <a:sym typeface="Lucida Grande" charset="0"/>
              </a:rPr>
              <a:t>leur</a:t>
            </a:r>
            <a:r>
              <a:rPr lang="en-US" altLang="fr-FR" dirty="0">
                <a:latin typeface="Gill Sans"/>
                <a:sym typeface="Lucida Grande" charset="0"/>
              </a:rPr>
              <a:t> </a:t>
            </a:r>
            <a:r>
              <a:rPr lang="en-US" altLang="fr-FR" dirty="0" err="1">
                <a:latin typeface="Gill Sans"/>
                <a:sym typeface="Lucida Grande" charset="0"/>
              </a:rPr>
              <a:t>échelle</a:t>
            </a:r>
            <a:r>
              <a:rPr lang="en-US" altLang="fr-FR" dirty="0">
                <a:latin typeface="Gill Sans"/>
                <a:sym typeface="Lucida Grande" charset="0"/>
              </a:rPr>
              <a:t>, </a:t>
            </a:r>
            <a:r>
              <a:rPr lang="en-US" altLang="fr-FR" dirty="0" err="1">
                <a:latin typeface="Gill Sans"/>
                <a:sym typeface="Lucida Grande" charset="0"/>
              </a:rPr>
              <a:t>d’aider</a:t>
            </a:r>
            <a:r>
              <a:rPr lang="en-US" altLang="fr-FR" dirty="0">
                <a:latin typeface="Gill Sans"/>
                <a:sym typeface="Lucida Grande" charset="0"/>
              </a:rPr>
              <a:t> les paysans du Sud à continuer de vivre de </a:t>
            </a:r>
            <a:r>
              <a:rPr lang="en-US" altLang="fr-FR" dirty="0" err="1">
                <a:latin typeface="Gill Sans"/>
                <a:sym typeface="Lucida Grande" charset="0"/>
              </a:rPr>
              <a:t>leurs</a:t>
            </a:r>
            <a:r>
              <a:rPr lang="en-US" altLang="fr-FR" dirty="0">
                <a:latin typeface="Gill Sans"/>
                <a:sym typeface="Lucida Grande" charset="0"/>
              </a:rPr>
              <a:t> productions. En </a:t>
            </a:r>
            <a:r>
              <a:rPr lang="en-US" altLang="fr-FR" dirty="0" err="1">
                <a:latin typeface="Gill Sans"/>
                <a:sym typeface="Lucida Grande" charset="0"/>
              </a:rPr>
              <a:t>achetant</a:t>
            </a:r>
            <a:r>
              <a:rPr lang="en-US" altLang="fr-FR" dirty="0">
                <a:latin typeface="Gill Sans"/>
                <a:sym typeface="Lucida Grande" charset="0"/>
              </a:rPr>
              <a:t> des </a:t>
            </a:r>
            <a:r>
              <a:rPr lang="en-US" altLang="fr-FR" dirty="0" err="1">
                <a:latin typeface="Gill Sans"/>
                <a:sym typeface="Lucida Grande" charset="0"/>
              </a:rPr>
              <a:t>produits</a:t>
            </a:r>
            <a:r>
              <a:rPr lang="en-US" altLang="fr-FR" dirty="0">
                <a:latin typeface="Gill Sans"/>
                <a:sym typeface="Lucida Grande" charset="0"/>
              </a:rPr>
              <a:t> </a:t>
            </a:r>
            <a:r>
              <a:rPr lang="en-US" altLang="fr-FR" dirty="0" err="1">
                <a:latin typeface="Gill Sans"/>
                <a:sym typeface="Lucida Grande" charset="0"/>
              </a:rPr>
              <a:t>issus</a:t>
            </a:r>
            <a:r>
              <a:rPr lang="en-US" altLang="fr-FR" dirty="0">
                <a:latin typeface="Gill Sans"/>
                <a:sym typeface="Lucida Grande" charset="0"/>
              </a:rPr>
              <a:t> du commerce equitable, on </a:t>
            </a:r>
            <a:r>
              <a:rPr lang="en-US" altLang="fr-FR" dirty="0" err="1">
                <a:latin typeface="Gill Sans"/>
                <a:sym typeface="Lucida Grande" charset="0"/>
              </a:rPr>
              <a:t>leur</a:t>
            </a:r>
            <a:r>
              <a:rPr lang="en-US" altLang="fr-FR" dirty="0">
                <a:latin typeface="Gill Sans"/>
                <a:sym typeface="Lucida Grande" charset="0"/>
              </a:rPr>
              <a:t> </a:t>
            </a:r>
            <a:r>
              <a:rPr lang="en-US" altLang="fr-FR" dirty="0" err="1">
                <a:latin typeface="Gill Sans"/>
                <a:sym typeface="Lucida Grande" charset="0"/>
              </a:rPr>
              <a:t>garantit</a:t>
            </a:r>
            <a:r>
              <a:rPr lang="en-US" altLang="fr-FR" dirty="0">
                <a:latin typeface="Gill Sans"/>
                <a:sym typeface="Lucida Grande" charset="0"/>
              </a:rPr>
              <a:t> un </a:t>
            </a:r>
            <a:r>
              <a:rPr lang="en-US" altLang="fr-FR" dirty="0" err="1">
                <a:latin typeface="Gill Sans"/>
                <a:sym typeface="Lucida Grande" charset="0"/>
              </a:rPr>
              <a:t>revenu</a:t>
            </a:r>
            <a:r>
              <a:rPr lang="en-US" altLang="fr-FR" dirty="0">
                <a:latin typeface="Gill Sans"/>
                <a:sym typeface="Lucida Grande" charset="0"/>
              </a:rPr>
              <a:t> </a:t>
            </a:r>
            <a:r>
              <a:rPr lang="en-US" altLang="fr-FR" dirty="0" err="1">
                <a:latin typeface="Gill Sans"/>
                <a:sym typeface="Lucida Grande" charset="0"/>
              </a:rPr>
              <a:t>sûr</a:t>
            </a:r>
            <a:r>
              <a:rPr lang="en-US" altLang="fr-FR" dirty="0">
                <a:latin typeface="Gill Sans"/>
                <a:sym typeface="Lucida Grande" charset="0"/>
              </a:rPr>
              <a:t> et </a:t>
            </a:r>
            <a:r>
              <a:rPr lang="en-US" altLang="fr-FR" dirty="0" err="1">
                <a:latin typeface="Gill Sans"/>
                <a:sym typeface="Lucida Grande" charset="0"/>
              </a:rPr>
              <a:t>décent</a:t>
            </a:r>
            <a:r>
              <a:rPr lang="en-US" altLang="fr-FR" dirty="0">
                <a:latin typeface="Gill Sans"/>
                <a:sym typeface="Lucida Grande" charset="0"/>
              </a:rPr>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latin typeface="Calibri"/>
                <a:ea typeface="Calibri"/>
                <a:cs typeface="Calibri"/>
              </a:rPr>
              <a:t>Consignes</a:t>
            </a:r>
            <a:r>
              <a:rPr lang="en-US" b="1" dirty="0">
                <a:latin typeface="Calibri"/>
                <a:ea typeface="Calibri"/>
                <a:cs typeface="Calibri"/>
              </a:rPr>
              <a:t> </a:t>
            </a:r>
            <a:r>
              <a:rPr lang="en-US" b="1" dirty="0" err="1">
                <a:latin typeface="Calibri"/>
                <a:ea typeface="Calibri"/>
                <a:cs typeface="Calibri"/>
              </a:rPr>
              <a:t>d'animation</a:t>
            </a:r>
            <a:r>
              <a:rPr lang="en-US" b="1" dirty="0">
                <a:latin typeface="Calibri"/>
                <a:ea typeface="Calibri"/>
                <a:cs typeface="Calibri"/>
              </a:rPr>
              <a:t> </a:t>
            </a:r>
          </a:p>
          <a:p>
            <a:r>
              <a:rPr lang="en-US" dirty="0">
                <a:latin typeface="Calibri"/>
                <a:ea typeface="Calibri"/>
                <a:cs typeface="Calibri"/>
              </a:rPr>
              <a:t>Faire </a:t>
            </a:r>
            <a:r>
              <a:rPr lang="en-US" dirty="0" err="1">
                <a:latin typeface="Calibri"/>
                <a:ea typeface="Calibri"/>
                <a:cs typeface="Calibri"/>
              </a:rPr>
              <a:t>dessiner</a:t>
            </a:r>
            <a:r>
              <a:rPr lang="en-US" dirty="0">
                <a:latin typeface="Calibri"/>
                <a:ea typeface="Calibri"/>
                <a:cs typeface="Calibri"/>
              </a:rPr>
              <a:t> à </a:t>
            </a:r>
            <a:r>
              <a:rPr lang="en-US" dirty="0" err="1">
                <a:latin typeface="Calibri"/>
                <a:ea typeface="Calibri"/>
                <a:cs typeface="Calibri"/>
              </a:rPr>
              <a:t>chaque</a:t>
            </a:r>
            <a:r>
              <a:rPr lang="en-US" dirty="0">
                <a:latin typeface="Calibri"/>
                <a:ea typeface="Calibri"/>
                <a:cs typeface="Calibri"/>
              </a:rPr>
              <a:t> </a:t>
            </a:r>
            <a:r>
              <a:rPr lang="en-US" dirty="0" err="1">
                <a:latin typeface="Calibri"/>
                <a:ea typeface="Calibri"/>
                <a:cs typeface="Calibri"/>
              </a:rPr>
              <a:t>élève</a:t>
            </a:r>
            <a:r>
              <a:rPr lang="en-US" dirty="0">
                <a:latin typeface="Calibri"/>
                <a:ea typeface="Calibri"/>
                <a:cs typeface="Calibri"/>
              </a:rPr>
              <a:t> soit </a:t>
            </a:r>
            <a:r>
              <a:rPr lang="en-US" dirty="0" err="1">
                <a:latin typeface="Calibri"/>
                <a:ea typeface="Calibri"/>
                <a:cs typeface="Calibri"/>
              </a:rPr>
              <a:t>une</a:t>
            </a:r>
            <a:r>
              <a:rPr lang="en-US" dirty="0">
                <a:latin typeface="Calibri"/>
                <a:ea typeface="Calibri"/>
                <a:cs typeface="Calibri"/>
              </a:rPr>
              <a:t> </a:t>
            </a:r>
            <a:r>
              <a:rPr lang="en-US" dirty="0" err="1">
                <a:latin typeface="Calibri"/>
                <a:ea typeface="Calibri"/>
                <a:cs typeface="Calibri"/>
              </a:rPr>
              <a:t>cabosse</a:t>
            </a:r>
            <a:r>
              <a:rPr lang="en-US" dirty="0">
                <a:latin typeface="Calibri"/>
                <a:ea typeface="Calibri"/>
                <a:cs typeface="Calibri"/>
              </a:rPr>
              <a:t>, soit un </a:t>
            </a:r>
            <a:r>
              <a:rPr lang="en-US" dirty="0" err="1">
                <a:latin typeface="Calibri"/>
                <a:ea typeface="Calibri"/>
                <a:cs typeface="Calibri"/>
              </a:rPr>
              <a:t>cacaoyer</a:t>
            </a:r>
            <a:r>
              <a:rPr lang="en-US" dirty="0">
                <a:latin typeface="Calibri"/>
                <a:ea typeface="Calibri"/>
                <a:cs typeface="Calibri"/>
              </a:rPr>
              <a:t>. On </a:t>
            </a:r>
            <a:r>
              <a:rPr lang="en-US" dirty="0" err="1">
                <a:latin typeface="Calibri"/>
                <a:ea typeface="Calibri"/>
                <a:cs typeface="Calibri"/>
              </a:rPr>
              <a:t>peut</a:t>
            </a:r>
            <a:r>
              <a:rPr lang="en-US" dirty="0">
                <a:latin typeface="Calibri"/>
                <a:ea typeface="Calibri"/>
                <a:cs typeface="Calibri"/>
              </a:rPr>
              <a:t> proposer aux plus </a:t>
            </a:r>
            <a:r>
              <a:rPr lang="en-US" dirty="0" err="1">
                <a:latin typeface="Calibri"/>
                <a:ea typeface="Calibri"/>
                <a:cs typeface="Calibri"/>
              </a:rPr>
              <a:t>âgé.e.s</a:t>
            </a:r>
            <a:r>
              <a:rPr lang="en-US" dirty="0">
                <a:latin typeface="Calibri"/>
                <a:ea typeface="Calibri"/>
                <a:cs typeface="Calibri"/>
              </a:rPr>
              <a:t> de </a:t>
            </a:r>
            <a:r>
              <a:rPr lang="en-US" dirty="0" err="1">
                <a:latin typeface="Calibri"/>
                <a:ea typeface="Calibri"/>
                <a:cs typeface="Calibri"/>
              </a:rPr>
              <a:t>dessiner</a:t>
            </a:r>
            <a:r>
              <a:rPr lang="en-US" dirty="0">
                <a:latin typeface="Calibri"/>
                <a:ea typeface="Calibri"/>
                <a:cs typeface="Calibri"/>
              </a:rPr>
              <a:t> </a:t>
            </a:r>
            <a:r>
              <a:rPr lang="en-US" dirty="0" err="1">
                <a:latin typeface="Calibri"/>
                <a:ea typeface="Calibri"/>
                <a:cs typeface="Calibri"/>
              </a:rPr>
              <a:t>quelques</a:t>
            </a:r>
            <a:r>
              <a:rPr lang="en-US" dirty="0">
                <a:latin typeface="Calibri"/>
                <a:ea typeface="Calibri"/>
                <a:cs typeface="Calibri"/>
              </a:rPr>
              <a:t> étapes de la transformation du cacao </a:t>
            </a:r>
            <a:r>
              <a:rPr lang="en-US" dirty="0" err="1">
                <a:latin typeface="Calibri"/>
                <a:ea typeface="Calibri"/>
                <a:cs typeface="Calibri"/>
              </a:rPr>
              <a:t>en</a:t>
            </a:r>
            <a:r>
              <a:rPr lang="en-US" dirty="0">
                <a:latin typeface="Calibri"/>
                <a:ea typeface="Calibri"/>
                <a:cs typeface="Calibri"/>
              </a:rPr>
              <a:t> </a:t>
            </a:r>
            <a:r>
              <a:rPr lang="en-US" dirty="0" err="1">
                <a:latin typeface="Calibri"/>
                <a:ea typeface="Calibri"/>
                <a:cs typeface="Calibri"/>
              </a:rPr>
              <a:t>chocolat</a:t>
            </a:r>
            <a:r>
              <a:rPr lang="en-US" dirty="0">
                <a:latin typeface="Calibri"/>
                <a:ea typeface="Calibri"/>
                <a:cs typeface="Calibri"/>
              </a:rPr>
              <a:t> et inviter </a:t>
            </a:r>
            <a:r>
              <a:rPr lang="en-US" dirty="0" err="1">
                <a:latin typeface="Calibri"/>
                <a:ea typeface="Calibri"/>
                <a:cs typeface="Calibri"/>
              </a:rPr>
              <a:t>certain.e.s</a:t>
            </a:r>
            <a:r>
              <a:rPr lang="en-US" dirty="0">
                <a:latin typeface="Calibri"/>
                <a:ea typeface="Calibri"/>
                <a:cs typeface="Calibri"/>
              </a:rPr>
              <a:t> à </a:t>
            </a:r>
            <a:r>
              <a:rPr lang="en-US" dirty="0" err="1">
                <a:latin typeface="Calibri"/>
                <a:ea typeface="Calibri"/>
                <a:cs typeface="Calibri"/>
              </a:rPr>
              <a:t>présenter</a:t>
            </a:r>
            <a:r>
              <a:rPr lang="en-US" dirty="0">
                <a:latin typeface="Calibri"/>
                <a:ea typeface="Calibri"/>
                <a:cs typeface="Calibri"/>
              </a:rPr>
              <a:t> </a:t>
            </a:r>
            <a:r>
              <a:rPr lang="en-US" dirty="0" err="1">
                <a:latin typeface="Calibri"/>
                <a:ea typeface="Calibri"/>
                <a:cs typeface="Calibri"/>
              </a:rPr>
              <a:t>leurs</a:t>
            </a:r>
            <a:r>
              <a:rPr lang="en-US" dirty="0">
                <a:latin typeface="Calibri"/>
                <a:ea typeface="Calibri"/>
                <a:cs typeface="Calibri"/>
              </a:rPr>
              <a:t> dessins à </a:t>
            </a:r>
            <a:r>
              <a:rPr lang="en-US" dirty="0" err="1">
                <a:latin typeface="Calibri"/>
                <a:ea typeface="Calibri"/>
                <a:cs typeface="Calibri"/>
              </a:rPr>
              <a:t>leurs</a:t>
            </a:r>
            <a:r>
              <a:rPr lang="en-US" dirty="0">
                <a:latin typeface="Calibri"/>
                <a:ea typeface="Calibri"/>
                <a:cs typeface="Calibri"/>
              </a:rPr>
              <a:t> </a:t>
            </a:r>
            <a:r>
              <a:rPr lang="en-US" dirty="0" err="1">
                <a:latin typeface="Calibri"/>
                <a:ea typeface="Calibri"/>
                <a:cs typeface="Calibri"/>
              </a:rPr>
              <a:t>camarades</a:t>
            </a:r>
            <a:r>
              <a:rPr lang="en-US" dirty="0">
                <a:latin typeface="Calibri"/>
                <a:ea typeface="Calibri"/>
                <a:cs typeface="Calibri"/>
              </a:rPr>
              <a:t>.</a:t>
            </a:r>
          </a:p>
          <a:p>
            <a:endParaRPr lang="en-US" dirty="0">
              <a:latin typeface="Calibri"/>
              <a:ea typeface="Calibri"/>
              <a:cs typeface="Calibri"/>
            </a:endParaRPr>
          </a:p>
          <a:p>
            <a:r>
              <a:rPr lang="en-US" dirty="0">
                <a:latin typeface="Gill Sans"/>
              </a:rPr>
              <a:t>Clore la séance </a:t>
            </a:r>
            <a:r>
              <a:rPr lang="en-US" dirty="0" err="1">
                <a:latin typeface="Gill Sans"/>
              </a:rPr>
              <a:t>en</a:t>
            </a:r>
            <a:r>
              <a:rPr lang="en-US" dirty="0">
                <a:latin typeface="Gill Sans"/>
              </a:rPr>
              <a:t> </a:t>
            </a:r>
            <a:r>
              <a:rPr lang="en-US" dirty="0" err="1">
                <a:latin typeface="Gill Sans"/>
              </a:rPr>
              <a:t>organisant</a:t>
            </a:r>
            <a:r>
              <a:rPr lang="en-US" dirty="0">
                <a:latin typeface="Gill Sans"/>
              </a:rPr>
              <a:t> </a:t>
            </a:r>
            <a:r>
              <a:rPr lang="en-US" dirty="0" err="1">
                <a:latin typeface="Gill Sans"/>
              </a:rPr>
              <a:t>une</a:t>
            </a:r>
            <a:r>
              <a:rPr lang="en-US" dirty="0">
                <a:latin typeface="Gill Sans"/>
              </a:rPr>
              <a:t> </a:t>
            </a:r>
            <a:r>
              <a:rPr lang="en-US" dirty="0" err="1">
                <a:latin typeface="Gill Sans"/>
              </a:rPr>
              <a:t>dégustation</a:t>
            </a:r>
            <a:r>
              <a:rPr lang="en-US" dirty="0">
                <a:latin typeface="Gill Sans"/>
              </a:rPr>
              <a:t> de </a:t>
            </a:r>
            <a:r>
              <a:rPr lang="en-US" dirty="0" err="1">
                <a:latin typeface="Gill Sans"/>
              </a:rPr>
              <a:t>chocolat</a:t>
            </a:r>
            <a:r>
              <a:rPr lang="en-US" dirty="0">
                <a:latin typeface="Gill Sans"/>
              </a:rPr>
              <a:t> </a:t>
            </a:r>
            <a:r>
              <a:rPr lang="en-US" dirty="0" err="1">
                <a:latin typeface="Gill Sans"/>
              </a:rPr>
              <a:t>équitable</a:t>
            </a:r>
            <a:r>
              <a:rPr lang="en-US" dirty="0">
                <a:latin typeface="Gill Sans"/>
              </a:rPr>
              <a:t>. Ceci suppose </a:t>
            </a:r>
            <a:r>
              <a:rPr lang="en-US" dirty="0" err="1">
                <a:latin typeface="Gill Sans"/>
              </a:rPr>
              <a:t>d’avoir</a:t>
            </a:r>
            <a:r>
              <a:rPr lang="en-US" dirty="0">
                <a:latin typeface="Gill Sans"/>
              </a:rPr>
              <a:t> </a:t>
            </a:r>
            <a:r>
              <a:rPr lang="en-US" dirty="0" err="1">
                <a:latin typeface="Gill Sans"/>
              </a:rPr>
              <a:t>apporté</a:t>
            </a:r>
            <a:r>
              <a:rPr lang="en-US" dirty="0">
                <a:latin typeface="Gill Sans"/>
              </a:rPr>
              <a:t> deux </a:t>
            </a:r>
            <a:r>
              <a:rPr lang="en-US" dirty="0" err="1">
                <a:latin typeface="Gill Sans"/>
              </a:rPr>
              <a:t>tablettes</a:t>
            </a:r>
            <a:r>
              <a:rPr lang="en-US" dirty="0">
                <a:latin typeface="Gill Sans"/>
              </a:rPr>
              <a:t> de </a:t>
            </a:r>
            <a:r>
              <a:rPr lang="en-US" dirty="0" err="1">
                <a:latin typeface="Gill Sans"/>
              </a:rPr>
              <a:t>chocolat</a:t>
            </a:r>
            <a:r>
              <a:rPr lang="en-US" dirty="0">
                <a:latin typeface="Gill Sans"/>
              </a:rPr>
              <a:t> </a:t>
            </a:r>
            <a:r>
              <a:rPr lang="en-US" dirty="0" err="1">
                <a:latin typeface="Gill Sans"/>
              </a:rPr>
              <a:t>équitable</a:t>
            </a:r>
            <a:r>
              <a:rPr lang="en-US" dirty="0">
                <a:latin typeface="Gill Sans"/>
              </a:rPr>
              <a:t> (noir + au lait) avant </a:t>
            </a:r>
            <a:endParaRPr lang="en-US" dirty="0">
              <a:latin typeface="Gill Sans"/>
              <a:ea typeface="Calibri"/>
              <a:cs typeface="Calibri"/>
            </a:endParaRPr>
          </a:p>
          <a:p>
            <a:r>
              <a:rPr lang="en-US" dirty="0" err="1">
                <a:latin typeface="Gill Sans"/>
              </a:rPr>
              <a:t>l’intervention</a:t>
            </a:r>
            <a:r>
              <a:rPr lang="en-US" dirty="0">
                <a:latin typeface="Gill Sans"/>
              </a:rPr>
              <a:t> (</a:t>
            </a:r>
            <a:r>
              <a:rPr lang="en-US" dirty="0" err="1">
                <a:latin typeface="Gill Sans"/>
              </a:rPr>
              <a:t>garder</a:t>
            </a:r>
            <a:r>
              <a:rPr lang="en-US" dirty="0">
                <a:latin typeface="Gill Sans"/>
              </a:rPr>
              <a:t> le ticket de </a:t>
            </a:r>
            <a:r>
              <a:rPr lang="en-US" dirty="0" err="1">
                <a:latin typeface="Gill Sans"/>
              </a:rPr>
              <a:t>caisse</a:t>
            </a:r>
            <a:r>
              <a:rPr lang="en-US" dirty="0">
                <a:latin typeface="Gill Sans"/>
              </a:rPr>
              <a:t> pour le </a:t>
            </a:r>
            <a:r>
              <a:rPr lang="en-US" dirty="0" err="1">
                <a:latin typeface="Gill Sans"/>
              </a:rPr>
              <a:t>remboursement</a:t>
            </a:r>
            <a:r>
              <a:rPr lang="en-US" dirty="0">
                <a:latin typeface="Gill Sans"/>
              </a:rPr>
              <a:t> par AVSF).  </a:t>
            </a:r>
            <a:br>
              <a:rPr lang="en-US" dirty="0">
                <a:latin typeface="Gill Sans"/>
              </a:rPr>
            </a:br>
            <a:r>
              <a:rPr lang="en-US" dirty="0" err="1">
                <a:latin typeface="Gill Sans"/>
              </a:rPr>
              <a:t>Distribuer</a:t>
            </a:r>
            <a:r>
              <a:rPr lang="en-US" dirty="0">
                <a:latin typeface="Gill Sans"/>
              </a:rPr>
              <a:t> un demi-carré de </a:t>
            </a:r>
            <a:r>
              <a:rPr lang="en-US" dirty="0" err="1">
                <a:latin typeface="Gill Sans"/>
              </a:rPr>
              <a:t>chaque</a:t>
            </a:r>
            <a:r>
              <a:rPr lang="en-US" dirty="0">
                <a:latin typeface="Gill Sans"/>
              </a:rPr>
              <a:t> </a:t>
            </a:r>
            <a:r>
              <a:rPr lang="en-US" dirty="0" err="1">
                <a:latin typeface="Gill Sans"/>
              </a:rPr>
              <a:t>tablette</a:t>
            </a:r>
            <a:r>
              <a:rPr lang="en-US" dirty="0">
                <a:latin typeface="Gill Sans"/>
              </a:rPr>
              <a:t> par enfant.  </a:t>
            </a:r>
          </a:p>
          <a:p>
            <a:endParaRPr lang="en-US" dirty="0">
              <a:latin typeface="Calibri"/>
              <a:ea typeface="Calibri"/>
              <a:cs typeface="Calibri"/>
            </a:endParaRPr>
          </a:p>
        </p:txBody>
      </p:sp>
    </p:spTree>
    <p:extLst>
      <p:ext uri="{BB962C8B-B14F-4D97-AF65-F5344CB8AC3E}">
        <p14:creationId xmlns:p14="http://schemas.microsoft.com/office/powerpoint/2010/main" val="2807932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a:xfrm>
            <a:off x="685800" y="4343400"/>
            <a:ext cx="5486400" cy="952500"/>
          </a:xfrm>
        </p:spPr>
        <p:txBody>
          <a:bodyPr/>
          <a:lstStyle/>
          <a:p>
            <a:r>
              <a:rPr lang="fr-FR" dirty="0"/>
              <a:t>Montrer ou faire montrer où se trouve la France sur ce planisphère.</a:t>
            </a:r>
          </a:p>
          <a:p>
            <a:r>
              <a:rPr lang="fr-FR" dirty="0"/>
              <a:t>Demander aux élèves si certains sont déjà allés dans les pays cités.</a:t>
            </a:r>
          </a:p>
          <a:p>
            <a:r>
              <a:rPr lang="fr-FR" dirty="0"/>
              <a:t>Les conditions de vie dans ces pays sont-elles les mêmes qu’en France ? (essayer de faire parler les élèves concernés et insister sur la différence de niveau de vie)</a:t>
            </a:r>
          </a:p>
        </p:txBody>
      </p:sp>
    </p:spTree>
    <p:extLst>
      <p:ext uri="{BB962C8B-B14F-4D97-AF65-F5344CB8AC3E}">
        <p14:creationId xmlns:p14="http://schemas.microsoft.com/office/powerpoint/2010/main" val="228710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1620461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a:xfrm>
            <a:off x="685800" y="4343400"/>
            <a:ext cx="5486400" cy="546100"/>
          </a:xfrm>
        </p:spPr>
        <p:txBody>
          <a:bodyPr/>
          <a:lstStyle/>
          <a:p>
            <a:r>
              <a:rPr lang="fr-FR" dirty="0"/>
              <a:t>Annoncer qu’on va s’intéresser à une petite fille qui vit dans un pays où l’on produit le cacao qui sert à faire le chocolat que nous aimons tant !</a:t>
            </a:r>
          </a:p>
        </p:txBody>
      </p:sp>
    </p:spTree>
    <p:extLst>
      <p:ext uri="{BB962C8B-B14F-4D97-AF65-F5344CB8AC3E}">
        <p14:creationId xmlns:p14="http://schemas.microsoft.com/office/powerpoint/2010/main" val="1286085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527050"/>
          </a:xfrm>
        </p:spPr>
        <p:txBody>
          <a:bodyPr/>
          <a:lstStyle/>
          <a:p>
            <a:r>
              <a:rPr lang="en-US" dirty="0">
                <a:latin typeface="Calibri"/>
                <a:ea typeface="Calibri"/>
                <a:cs typeface="Calibri"/>
              </a:rPr>
              <a:t>Pour </a:t>
            </a:r>
            <a:r>
              <a:rPr lang="en-US" dirty="0" err="1">
                <a:latin typeface="Calibri"/>
                <a:ea typeface="Calibri"/>
                <a:cs typeface="Calibri"/>
              </a:rPr>
              <a:t>accéder</a:t>
            </a:r>
            <a:r>
              <a:rPr lang="en-US" dirty="0">
                <a:latin typeface="Calibri"/>
                <a:ea typeface="Calibri"/>
                <a:cs typeface="Calibri"/>
              </a:rPr>
              <a:t> à la </a:t>
            </a:r>
            <a:r>
              <a:rPr lang="en-US" dirty="0" err="1">
                <a:latin typeface="Calibri"/>
                <a:ea typeface="Calibri"/>
                <a:cs typeface="Calibri"/>
              </a:rPr>
              <a:t>vidéo</a:t>
            </a:r>
            <a:r>
              <a:rPr lang="en-US" dirty="0">
                <a:latin typeface="Calibri"/>
                <a:ea typeface="Calibri"/>
                <a:cs typeface="Calibri"/>
              </a:rPr>
              <a:t> du kit </a:t>
            </a:r>
            <a:r>
              <a:rPr lang="en-US" dirty="0" err="1">
                <a:latin typeface="Calibri"/>
                <a:ea typeface="Calibri"/>
                <a:cs typeface="Calibri"/>
              </a:rPr>
              <a:t>pédagogique</a:t>
            </a:r>
            <a:r>
              <a:rPr lang="en-US" dirty="0">
                <a:latin typeface="Calibri"/>
                <a:ea typeface="Calibri"/>
                <a:cs typeface="Calibri"/>
              </a:rPr>
              <a:t>, </a:t>
            </a:r>
            <a:r>
              <a:rPr lang="en-US" dirty="0" err="1">
                <a:latin typeface="Calibri"/>
                <a:ea typeface="Calibri"/>
                <a:cs typeface="Calibri"/>
              </a:rPr>
              <a:t>cliquez</a:t>
            </a:r>
            <a:r>
              <a:rPr lang="en-US" dirty="0">
                <a:latin typeface="Calibri"/>
                <a:ea typeface="Calibri"/>
                <a:cs typeface="Calibri"/>
              </a:rPr>
              <a:t> </a:t>
            </a:r>
            <a:r>
              <a:rPr lang="en-US" dirty="0" err="1">
                <a:latin typeface="Calibri"/>
                <a:ea typeface="Calibri"/>
                <a:cs typeface="Calibri"/>
                <a:hlinkClick r:id="rId3"/>
              </a:rPr>
              <a:t>ici</a:t>
            </a:r>
            <a:r>
              <a:rPr lang="en-US" dirty="0">
                <a:latin typeface="Calibri"/>
                <a:ea typeface="Calibri"/>
                <a:cs typeface="Calibri"/>
              </a:rPr>
              <a:t> </a:t>
            </a:r>
            <a:r>
              <a:rPr lang="en-US" dirty="0" err="1">
                <a:latin typeface="Calibri"/>
                <a:ea typeface="Calibri"/>
                <a:cs typeface="Calibri"/>
              </a:rPr>
              <a:t>ou</a:t>
            </a:r>
            <a:r>
              <a:rPr lang="en-US" dirty="0">
                <a:latin typeface="Calibri"/>
                <a:ea typeface="Calibri"/>
                <a:cs typeface="Calibri"/>
              </a:rPr>
              <a:t> </a:t>
            </a:r>
            <a:r>
              <a:rPr lang="en-US" dirty="0" err="1">
                <a:latin typeface="Calibri"/>
                <a:ea typeface="Calibri"/>
                <a:cs typeface="Calibri"/>
              </a:rPr>
              <a:t>copiez</a:t>
            </a:r>
            <a:r>
              <a:rPr lang="en-US" dirty="0">
                <a:latin typeface="Calibri"/>
                <a:ea typeface="Calibri"/>
                <a:cs typeface="Calibri"/>
              </a:rPr>
              <a:t> le lien </a:t>
            </a:r>
            <a:r>
              <a:rPr lang="en-US" dirty="0" err="1">
                <a:latin typeface="Calibri"/>
                <a:ea typeface="Calibri"/>
                <a:cs typeface="Calibri"/>
              </a:rPr>
              <a:t>suivant</a:t>
            </a:r>
            <a:r>
              <a:rPr lang="en-US" dirty="0">
                <a:latin typeface="Calibri"/>
                <a:ea typeface="Calibri"/>
                <a:cs typeface="Calibri"/>
              </a:rPr>
              <a:t> et </a:t>
            </a:r>
            <a:r>
              <a:rPr lang="en-US" dirty="0" err="1">
                <a:latin typeface="Calibri"/>
                <a:ea typeface="Calibri"/>
                <a:cs typeface="Calibri"/>
              </a:rPr>
              <a:t>insérez</a:t>
            </a:r>
            <a:r>
              <a:rPr lang="en-US" dirty="0">
                <a:latin typeface="Calibri"/>
                <a:ea typeface="Calibri"/>
                <a:cs typeface="Calibri"/>
              </a:rPr>
              <a:t>-le dans </a:t>
            </a:r>
            <a:r>
              <a:rPr lang="en-US" dirty="0" err="1">
                <a:latin typeface="Calibri"/>
                <a:ea typeface="Calibri"/>
                <a:cs typeface="Calibri"/>
              </a:rPr>
              <a:t>votre</a:t>
            </a:r>
            <a:r>
              <a:rPr lang="en-US" dirty="0">
                <a:latin typeface="Calibri"/>
                <a:ea typeface="Calibri"/>
                <a:cs typeface="Calibri"/>
              </a:rPr>
              <a:t> </a:t>
            </a:r>
            <a:r>
              <a:rPr lang="en-US" dirty="0" err="1">
                <a:latin typeface="Calibri"/>
                <a:ea typeface="Calibri"/>
                <a:cs typeface="Calibri"/>
              </a:rPr>
              <a:t>navigateur</a:t>
            </a:r>
            <a:r>
              <a:rPr lang="en-US" dirty="0">
                <a:latin typeface="Calibri"/>
                <a:ea typeface="Calibri"/>
                <a:cs typeface="Calibri"/>
              </a:rPr>
              <a:t> : </a:t>
            </a:r>
            <a:r>
              <a:rPr lang="en-US" dirty="0">
                <a:latin typeface="Gill Sans"/>
              </a:rPr>
              <a:t>https://www.youtube.com/watch?v=c8069a4PgJM</a:t>
            </a:r>
          </a:p>
        </p:txBody>
      </p:sp>
    </p:spTree>
    <p:extLst>
      <p:ext uri="{BB962C8B-B14F-4D97-AF65-F5344CB8AC3E}">
        <p14:creationId xmlns:p14="http://schemas.microsoft.com/office/powerpoint/2010/main" val="1135652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041240CC-C0BB-A7D9-BB0A-1486910786BD}"/>
              </a:ext>
            </a:extLst>
          </p:cNvPr>
          <p:cNvSpPr>
            <a:spLocks noGrp="1" noRot="1" noChangeAspect="1" noChangeArrowheads="1" noTextEdit="1"/>
          </p:cNvSpPr>
          <p:nvPr>
            <p:ph type="sldImg"/>
          </p:nvPr>
        </p:nvSpPr>
        <p:spPr>
          <a:ln/>
        </p:spPr>
      </p:sp>
      <p:sp>
        <p:nvSpPr>
          <p:cNvPr id="7171" name="Espace réservé des notes 2">
            <a:extLst>
              <a:ext uri="{FF2B5EF4-FFF2-40B4-BE49-F238E27FC236}">
                <a16:creationId xmlns:a16="http://schemas.microsoft.com/office/drawing/2014/main" id="{A4E6B290-A16D-B303-3F35-762FEC011417}"/>
              </a:ext>
            </a:extLst>
          </p:cNvPr>
          <p:cNvSpPr>
            <a:spLocks noGrp="1" noChangeArrowheads="1"/>
          </p:cNvSpPr>
          <p:nvPr>
            <p:ph type="body" idx="1"/>
          </p:nvPr>
        </p:nvSpPr>
        <p:spPr>
          <a:xfrm>
            <a:off x="685800" y="4343400"/>
            <a:ext cx="5486400" cy="113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dirty="0"/>
              <a:t>A compter de cette dia, on revient sur les différents contenus de la vidéo, sous une forme interactive. Attention à bien passer en affichage « diaporama » pour avoir l’affichage progressif (question, puis réponse).</a:t>
            </a:r>
          </a:p>
          <a:p>
            <a:endParaRPr lang="fr-FR" altLang="fr-FR" dirty="0"/>
          </a:p>
          <a:p>
            <a:r>
              <a:rPr lang="fr-FR" altLang="fr-FR" dirty="0"/>
              <a:t> Pour comparaison : à Lyon en 2021 = 963 mm de pluie en moyenne.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2D12A-96ED-FCBA-6430-648132D3FD3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3F0F057-AE9C-9631-AC12-5EB7DBF0C500}"/>
              </a:ext>
            </a:extLst>
          </p:cNvPr>
          <p:cNvSpPr>
            <a:spLocks noGrp="1" noRot="1" noChangeAspect="1"/>
          </p:cNvSpPr>
          <p:nvPr>
            <p:ph type="sldImg"/>
          </p:nvPr>
        </p:nvSpPr>
        <p:spPr>
          <a:xfrm>
            <a:off x="2133600" y="512763"/>
            <a:ext cx="4149725" cy="3111500"/>
          </a:xfrm>
        </p:spPr>
        <p:txBody>
          <a:bodyPr/>
          <a:lstStyle/>
          <a:p>
            <a:pPr algn="ctr"/>
            <a:endParaRPr lang="fr-FR"/>
          </a:p>
        </p:txBody>
      </p:sp>
      <p:sp>
        <p:nvSpPr>
          <p:cNvPr id="3" name="Espace réservé des notes 2">
            <a:extLst>
              <a:ext uri="{FF2B5EF4-FFF2-40B4-BE49-F238E27FC236}">
                <a16:creationId xmlns:a16="http://schemas.microsoft.com/office/drawing/2014/main" id="{99EF4BB2-4BD9-A575-37BE-E5E62FC29E99}"/>
              </a:ext>
            </a:extLst>
          </p:cNvPr>
          <p:cNvSpPr>
            <a:spLocks noGrp="1"/>
          </p:cNvSpPr>
          <p:nvPr>
            <p:ph type="body" idx="1"/>
          </p:nvPr>
        </p:nvSpPr>
        <p:spPr>
          <a:xfrm>
            <a:off x="685800" y="3765550"/>
            <a:ext cx="5486400" cy="2457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Gill Sans" charset="0"/>
                <a:ea typeface="+mn-ea"/>
                <a:cs typeface="+mn-cs"/>
              </a:rPr>
              <a:t>A noter : cette dia apporte quelques informations complémentaires </a:t>
            </a:r>
            <a:r>
              <a:rPr lang="fr-FR" dirty="0"/>
              <a:t>sur le quotidien du personnage.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effectLst/>
              <a:latin typeface="Gill Sans"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Gill Sans" charset="0"/>
                <a:ea typeface="+mn-ea"/>
                <a:cs typeface="+mn-cs"/>
              </a:rPr>
              <a:t>Les maisons, communément appelées cases, sont construites avec de la terre argileuse mélangée à de l'eau. La toiture est faite de paille, ce qui la rend particulièrement dense et résistante aux intempéries.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Les écoles sont situées à des kilomètres des villages, ce qui ne facilite pas la présence des écoliers aux cours. Les enfants dont les parents n'ont pas les moyens de payer la cantine sont obligés de reparcourir la distance à la pause du midi pour prendre le déjeuner et repartir plus tard. Cette situation conduit également certains parents à ne pas scolariser leurs enfants et à privilégier les travaux champêtres.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effectLst/>
              <a:latin typeface="+mn-lt"/>
              <a:ea typeface="+mn-ea"/>
              <a:cs typeface="+mn-cs"/>
            </a:endParaRPr>
          </a:p>
          <a:p>
            <a:endParaRPr lang="fr-FR" dirty="0"/>
          </a:p>
        </p:txBody>
      </p:sp>
      <p:sp>
        <p:nvSpPr>
          <p:cNvPr id="4" name="Espace réservé du numéro de diapositive 3">
            <a:extLst>
              <a:ext uri="{FF2B5EF4-FFF2-40B4-BE49-F238E27FC236}">
                <a16:creationId xmlns:a16="http://schemas.microsoft.com/office/drawing/2014/main" id="{45AAF961-387B-F7D9-6B7C-A97F7EAACCD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54283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a:xfrm>
            <a:off x="685800" y="4343400"/>
            <a:ext cx="5486400" cy="533400"/>
          </a:xfrm>
        </p:spPr>
        <p:txBody>
          <a:bodyPr/>
          <a:lstStyle/>
          <a:p>
            <a:r>
              <a:rPr lang="fr-FR" dirty="0"/>
              <a:t>On revient dans le détail sur les différentes étapes de la fabrication du chocolat. </a:t>
            </a:r>
          </a:p>
          <a:p>
            <a:r>
              <a:rPr lang="fr-FR" dirty="0"/>
              <a:t>Pour les élèves les plus jeunes, il est possible de passer un peu plus vite.</a:t>
            </a:r>
          </a:p>
        </p:txBody>
      </p:sp>
    </p:spTree>
    <p:extLst>
      <p:ext uri="{BB962C8B-B14F-4D97-AF65-F5344CB8AC3E}">
        <p14:creationId xmlns:p14="http://schemas.microsoft.com/office/powerpoint/2010/main" val="3701027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3607750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UVERTURE">
    <p:spTree>
      <p:nvGrpSpPr>
        <p:cNvPr id="1" name=""/>
        <p:cNvGrpSpPr/>
        <p:nvPr/>
      </p:nvGrpSpPr>
      <p:grpSpPr>
        <a:xfrm>
          <a:off x="0" y="0"/>
          <a:ext cx="0" cy="0"/>
          <a:chOff x="0" y="0"/>
          <a:chExt cx="0" cy="0"/>
        </a:xfrm>
      </p:grpSpPr>
      <p:sp>
        <p:nvSpPr>
          <p:cNvPr id="10" name="Espace réservé du texte 9"/>
          <p:cNvSpPr>
            <a:spLocks noGrp="1"/>
          </p:cNvSpPr>
          <p:nvPr>
            <p:ph type="body" sz="quarter" idx="10"/>
          </p:nvPr>
        </p:nvSpPr>
        <p:spPr>
          <a:xfrm>
            <a:off x="2446582" y="2801427"/>
            <a:ext cx="4543425" cy="1413171"/>
          </a:xfrm>
          <a:prstGeom prst="rect">
            <a:avLst/>
          </a:prstGeom>
          <a:solidFill>
            <a:schemeClr val="bg1"/>
          </a:solidFill>
        </p:spPr>
        <p:txBody>
          <a:bodyPr tIns="144000" bIns="144000" anchor="ctr" anchorCtr="0">
            <a:spAutoFit/>
          </a:bodyPr>
          <a:lstStyle>
            <a:lvl1pPr>
              <a:defRPr sz="4000" baseline="0">
                <a:solidFill>
                  <a:srgbClr val="005848"/>
                </a:solidFill>
                <a:latin typeface="Geomanist-BlackItalic" panose="02000503000000020004" pitchFamily="2" charset="77"/>
              </a:defRPr>
            </a:lvl1pPr>
          </a:lstStyle>
          <a:p>
            <a:pPr lvl="0"/>
            <a:r>
              <a:rPr lang="fr-FR"/>
              <a:t>Cliquez pour modifier les styles du texte du masque</a:t>
            </a:r>
          </a:p>
        </p:txBody>
      </p:sp>
      <p:sp>
        <p:nvSpPr>
          <p:cNvPr id="12" name="Espace réservé du texte 11"/>
          <p:cNvSpPr>
            <a:spLocks noGrp="1"/>
          </p:cNvSpPr>
          <p:nvPr>
            <p:ph type="body" sz="quarter" idx="11"/>
          </p:nvPr>
        </p:nvSpPr>
        <p:spPr>
          <a:xfrm>
            <a:off x="2446582" y="4340930"/>
            <a:ext cx="4543425" cy="573335"/>
          </a:xfrm>
          <a:prstGeom prst="rect">
            <a:avLst/>
          </a:prstGeom>
          <a:solidFill>
            <a:schemeClr val="bg1"/>
          </a:solidFill>
        </p:spPr>
        <p:txBody>
          <a:bodyPr lIns="108000" tIns="108000" rIns="108000" bIns="108000" anchor="ctr" anchorCtr="0">
            <a:spAutoFit/>
          </a:bodyPr>
          <a:lstStyle>
            <a:lvl1pPr>
              <a:defRPr baseline="0">
                <a:latin typeface="Geomanist-BlackItalic" panose="02000503000000020004" pitchFamily="2" charset="77"/>
              </a:defRPr>
            </a:lvl1pPr>
          </a:lstStyle>
          <a:p>
            <a:pPr lvl="0"/>
            <a:r>
              <a:rPr lang="fr-FR"/>
              <a:t>Cliquez pour modifier les styles du texte du masque</a:t>
            </a:r>
          </a:p>
        </p:txBody>
      </p:sp>
    </p:spTree>
    <p:extLst>
      <p:ext uri="{BB962C8B-B14F-4D97-AF65-F5344CB8AC3E}">
        <p14:creationId xmlns:p14="http://schemas.microsoft.com/office/powerpoint/2010/main" val="1752095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8/30/2026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1313724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8626" y="255984"/>
            <a:ext cx="2820293" cy="1089422"/>
          </a:xfrm>
        </p:spPr>
        <p:txBody>
          <a:bodyPr anchor="b"/>
          <a:lstStyle>
            <a:lvl1pPr algn="l">
              <a:defRPr sz="1875" b="1"/>
            </a:lvl1pPr>
          </a:lstStyle>
          <a:p>
            <a:r>
              <a:rPr lang="en-US"/>
              <a:t>Click to edit Master title style</a:t>
            </a:r>
          </a:p>
        </p:txBody>
      </p:sp>
      <p:sp>
        <p:nvSpPr>
          <p:cNvPr id="3" name="Content Placeholder 2"/>
          <p:cNvSpPr>
            <a:spLocks noGrp="1"/>
          </p:cNvSpPr>
          <p:nvPr>
            <p:ph idx="1"/>
          </p:nvPr>
        </p:nvSpPr>
        <p:spPr>
          <a:xfrm>
            <a:off x="3351609" y="255985"/>
            <a:ext cx="4792266" cy="5487293"/>
          </a:xfrm>
        </p:spPr>
        <p:txBody>
          <a:bodyPr/>
          <a:lstStyle>
            <a:lvl1pPr>
              <a:defRPr sz="3000"/>
            </a:lvl1pPr>
            <a:lvl2pPr>
              <a:defRPr sz="2625"/>
            </a:lvl2pPr>
            <a:lvl3pPr>
              <a:defRPr sz="225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28626" y="1345406"/>
            <a:ext cx="2820293" cy="4397872"/>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14994791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80270" y="4500562"/>
            <a:ext cx="5143500" cy="531317"/>
          </a:xfrm>
        </p:spPr>
        <p:txBody>
          <a:bodyPr anchor="b"/>
          <a:lstStyle>
            <a:lvl1pPr algn="l">
              <a:defRPr sz="1875" b="1"/>
            </a:lvl1pPr>
          </a:lstStyle>
          <a:p>
            <a:r>
              <a:rPr lang="en-US"/>
              <a:t>Click to edit Master title style</a:t>
            </a:r>
          </a:p>
        </p:txBody>
      </p:sp>
      <p:sp>
        <p:nvSpPr>
          <p:cNvPr id="3" name="Picture Placeholder 2"/>
          <p:cNvSpPr>
            <a:spLocks noGrp="1"/>
          </p:cNvSpPr>
          <p:nvPr>
            <p:ph type="pic" idx="1"/>
          </p:nvPr>
        </p:nvSpPr>
        <p:spPr>
          <a:xfrm>
            <a:off x="1680270" y="574477"/>
            <a:ext cx="5143500" cy="3857625"/>
          </a:xfrm>
        </p:spPr>
        <p:txBody>
          <a:bodyPr/>
          <a:lstStyle>
            <a:lvl1pPr marL="0" indent="0">
              <a:buNone/>
              <a:defRPr sz="3000"/>
            </a:lvl1pPr>
            <a:lvl2pPr marL="428625" indent="0">
              <a:buNone/>
              <a:defRPr sz="2625"/>
            </a:lvl2pPr>
            <a:lvl3pPr marL="857250" indent="0">
              <a:buNone/>
              <a:defRPr sz="2250"/>
            </a:lvl3pPr>
            <a:lvl4pPr marL="1285875" indent="0">
              <a:buNone/>
              <a:defRPr sz="1875"/>
            </a:lvl4pPr>
            <a:lvl5pPr marL="1714500" indent="0">
              <a:buNone/>
              <a:defRPr sz="1875"/>
            </a:lvl5pPr>
            <a:lvl6pPr marL="2143125" indent="0">
              <a:buNone/>
              <a:defRPr sz="1875"/>
            </a:lvl6pPr>
            <a:lvl7pPr marL="2571750" indent="0">
              <a:buNone/>
              <a:defRPr sz="1875"/>
            </a:lvl7pPr>
            <a:lvl8pPr marL="3000375" indent="0">
              <a:buNone/>
              <a:defRPr sz="1875"/>
            </a:lvl8pPr>
            <a:lvl9pPr marL="3429000" indent="0">
              <a:buNone/>
              <a:defRPr sz="1875"/>
            </a:lvl9pPr>
          </a:lstStyle>
          <a:p>
            <a:endParaRPr lang="en-US"/>
          </a:p>
        </p:txBody>
      </p:sp>
      <p:sp>
        <p:nvSpPr>
          <p:cNvPr id="4" name="Text Placeholder 3"/>
          <p:cNvSpPr>
            <a:spLocks noGrp="1"/>
          </p:cNvSpPr>
          <p:nvPr>
            <p:ph type="body" sz="half" idx="2"/>
          </p:nvPr>
        </p:nvSpPr>
        <p:spPr>
          <a:xfrm>
            <a:off x="1680270" y="5031879"/>
            <a:ext cx="5143500" cy="754558"/>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2196433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3781328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15062" y="257473"/>
            <a:ext cx="1928813" cy="548580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28625" y="257473"/>
            <a:ext cx="5643563" cy="54858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3115808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e">
    <p:bg>
      <p:bgPr>
        <a:solidFill>
          <a:schemeClr val="bg1"/>
        </a:solidFill>
        <a:effectLst/>
      </p:bgPr>
    </p:bg>
    <p:spTree>
      <p:nvGrpSpPr>
        <p:cNvPr id="1" name=""/>
        <p:cNvGrpSpPr/>
        <p:nvPr/>
      </p:nvGrpSpPr>
      <p:grpSpPr>
        <a:xfrm>
          <a:off x="0" y="0"/>
          <a:ext cx="0" cy="0"/>
          <a:chOff x="0" y="0"/>
          <a:chExt cx="0" cy="0"/>
        </a:xfrm>
      </p:grpSpPr>
      <p:sp>
        <p:nvSpPr>
          <p:cNvPr id="2" name="bg object 16">
            <a:extLst>
              <a:ext uri="{FF2B5EF4-FFF2-40B4-BE49-F238E27FC236}">
                <a16:creationId xmlns:a16="http://schemas.microsoft.com/office/drawing/2014/main" id="{12C28487-A5E0-FCA3-0B32-85A50599B6C8}"/>
              </a:ext>
            </a:extLst>
          </p:cNvPr>
          <p:cNvSpPr>
            <a:spLocks/>
          </p:cNvSpPr>
          <p:nvPr userDrawn="1"/>
        </p:nvSpPr>
        <p:spPr bwMode="auto">
          <a:xfrm>
            <a:off x="0" y="1457325"/>
            <a:ext cx="9144000" cy="4886325"/>
          </a:xfrm>
          <a:custGeom>
            <a:avLst/>
            <a:gdLst>
              <a:gd name="T0" fmla="*/ 10692003 w 10692130"/>
              <a:gd name="T1" fmla="*/ 0 h 5483225"/>
              <a:gd name="T2" fmla="*/ 0 w 10692130"/>
              <a:gd name="T3" fmla="*/ 0 h 5483225"/>
              <a:gd name="T4" fmla="*/ 0 w 10692130"/>
              <a:gd name="T5" fmla="*/ 5482793 h 5483225"/>
              <a:gd name="T6" fmla="*/ 10692003 w 10692130"/>
              <a:gd name="T7" fmla="*/ 5482793 h 5483225"/>
              <a:gd name="T8" fmla="*/ 10692003 w 10692130"/>
              <a:gd name="T9" fmla="*/ 0 h 5483225"/>
            </a:gdLst>
            <a:ahLst/>
            <a:cxnLst>
              <a:cxn ang="0">
                <a:pos x="T0" y="T1"/>
              </a:cxn>
              <a:cxn ang="0">
                <a:pos x="T2" y="T3"/>
              </a:cxn>
              <a:cxn ang="0">
                <a:pos x="T4" y="T5"/>
              </a:cxn>
              <a:cxn ang="0">
                <a:pos x="T6" y="T7"/>
              </a:cxn>
              <a:cxn ang="0">
                <a:pos x="T8" y="T9"/>
              </a:cxn>
            </a:cxnLst>
            <a:rect l="0" t="0" r="r" b="b"/>
            <a:pathLst>
              <a:path w="10692130" h="5483225">
                <a:moveTo>
                  <a:pt x="10692003" y="0"/>
                </a:moveTo>
                <a:lnTo>
                  <a:pt x="0" y="0"/>
                </a:lnTo>
                <a:lnTo>
                  <a:pt x="0" y="5482793"/>
                </a:lnTo>
                <a:lnTo>
                  <a:pt x="10692003" y="5482793"/>
                </a:lnTo>
                <a:lnTo>
                  <a:pt x="10692003" y="0"/>
                </a:lnTo>
                <a:close/>
              </a:path>
            </a:pathLst>
          </a:custGeom>
          <a:solidFill>
            <a:srgbClr val="E2F4F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fr-FR"/>
          </a:p>
        </p:txBody>
      </p:sp>
      <p:sp>
        <p:nvSpPr>
          <p:cNvPr id="3" name="object 6">
            <a:extLst>
              <a:ext uri="{FF2B5EF4-FFF2-40B4-BE49-F238E27FC236}">
                <a16:creationId xmlns:a16="http://schemas.microsoft.com/office/drawing/2014/main" id="{3592D88C-2D10-F545-E1C0-BCE5DE508F18}"/>
              </a:ext>
            </a:extLst>
          </p:cNvPr>
          <p:cNvSpPr>
            <a:spLocks/>
          </p:cNvSpPr>
          <p:nvPr userDrawn="1"/>
        </p:nvSpPr>
        <p:spPr bwMode="auto">
          <a:xfrm>
            <a:off x="0" y="0"/>
            <a:ext cx="9144000" cy="1457325"/>
          </a:xfrm>
          <a:custGeom>
            <a:avLst/>
            <a:gdLst>
              <a:gd name="T0" fmla="*/ 10692003 w 10692130"/>
              <a:gd name="T1" fmla="*/ 0 h 1620520"/>
              <a:gd name="T2" fmla="*/ 0 w 10692130"/>
              <a:gd name="T3" fmla="*/ 0 h 1620520"/>
              <a:gd name="T4" fmla="*/ 0 w 10692130"/>
              <a:gd name="T5" fmla="*/ 1619999 h 1620520"/>
              <a:gd name="T6" fmla="*/ 10692003 w 10692130"/>
              <a:gd name="T7" fmla="*/ 1619999 h 1620520"/>
              <a:gd name="T8" fmla="*/ 10692003 w 10692130"/>
              <a:gd name="T9" fmla="*/ 0 h 1620520"/>
            </a:gdLst>
            <a:ahLst/>
            <a:cxnLst>
              <a:cxn ang="0">
                <a:pos x="T0" y="T1"/>
              </a:cxn>
              <a:cxn ang="0">
                <a:pos x="T2" y="T3"/>
              </a:cxn>
              <a:cxn ang="0">
                <a:pos x="T4" y="T5"/>
              </a:cxn>
              <a:cxn ang="0">
                <a:pos x="T6" y="T7"/>
              </a:cxn>
              <a:cxn ang="0">
                <a:pos x="T8" y="T9"/>
              </a:cxn>
            </a:cxnLst>
            <a:rect l="0" t="0" r="r" b="b"/>
            <a:pathLst>
              <a:path w="10692130" h="1620520">
                <a:moveTo>
                  <a:pt x="10692003" y="0"/>
                </a:moveTo>
                <a:lnTo>
                  <a:pt x="0" y="0"/>
                </a:lnTo>
                <a:lnTo>
                  <a:pt x="0" y="1619999"/>
                </a:lnTo>
                <a:lnTo>
                  <a:pt x="10692003" y="1619999"/>
                </a:lnTo>
                <a:lnTo>
                  <a:pt x="10692003" y="0"/>
                </a:lnTo>
                <a:close/>
              </a:path>
            </a:pathLst>
          </a:custGeom>
          <a:solidFill>
            <a:srgbClr val="00635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fr-FR"/>
          </a:p>
        </p:txBody>
      </p:sp>
      <p:pic>
        <p:nvPicPr>
          <p:cNvPr id="4" name="Image 3">
            <a:extLst>
              <a:ext uri="{FF2B5EF4-FFF2-40B4-BE49-F238E27FC236}">
                <a16:creationId xmlns:a16="http://schemas.microsoft.com/office/drawing/2014/main" id="{BBF9F1D0-DC65-FDEF-954E-1B2EA55D390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3050" y="293688"/>
            <a:ext cx="17399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2"/>
          </p:nvPr>
        </p:nvSpPr>
        <p:spPr>
          <a:xfrm>
            <a:off x="2445025" y="293383"/>
            <a:ext cx="6341786" cy="940740"/>
          </a:xfrm>
          <a:prstGeom prst="rect">
            <a:avLst/>
          </a:prstGeom>
        </p:spPr>
        <p:txBody>
          <a:bodyPr anchor="ctr" anchorCtr="0"/>
          <a:lstStyle>
            <a:lvl1pPr>
              <a:spcBef>
                <a:spcPts val="0"/>
              </a:spcBef>
              <a:defRPr sz="1800">
                <a:solidFill>
                  <a:schemeClr val="bg1"/>
                </a:solidFill>
                <a:latin typeface="Geomanist Bold" panose="02000503000000020004" pitchFamily="2" charset="77"/>
              </a:defRPr>
            </a:lvl1pPr>
            <a:lvl2pPr>
              <a:defRPr sz="1800">
                <a:solidFill>
                  <a:schemeClr val="bg1"/>
                </a:solidFill>
                <a:latin typeface="Geomanist Bold" panose="02000503000000020004" pitchFamily="2" charset="77"/>
              </a:defRPr>
            </a:lvl2pPr>
            <a:lvl3pPr>
              <a:defRPr sz="1800">
                <a:solidFill>
                  <a:schemeClr val="bg1"/>
                </a:solidFill>
                <a:latin typeface="Geomanist Bold" panose="02000503000000020004" pitchFamily="2" charset="77"/>
              </a:defRPr>
            </a:lvl3pPr>
            <a:lvl4pPr>
              <a:defRPr sz="1800">
                <a:solidFill>
                  <a:schemeClr val="bg1"/>
                </a:solidFill>
                <a:latin typeface="Geomanist Bold" panose="02000503000000020004" pitchFamily="2" charset="77"/>
              </a:defRPr>
            </a:lvl4pPr>
            <a:lvl5pPr>
              <a:defRPr sz="1800">
                <a:solidFill>
                  <a:schemeClr val="bg1"/>
                </a:solidFill>
                <a:latin typeface="Geomanist Bold" panose="02000503000000020004" pitchFamily="2" charset="77"/>
              </a:defRPr>
            </a:lvl5pPr>
          </a:lstStyle>
          <a:p>
            <a:pPr lvl="0"/>
            <a:r>
              <a:rPr lang="fr-FR"/>
              <a:t>Cliquez pour modifier les styles du texte du masque</a:t>
            </a:r>
          </a:p>
        </p:txBody>
      </p:sp>
      <p:sp>
        <p:nvSpPr>
          <p:cNvPr id="5" name="Footer Placeholder 4">
            <a:extLst>
              <a:ext uri="{FF2B5EF4-FFF2-40B4-BE49-F238E27FC236}">
                <a16:creationId xmlns:a16="http://schemas.microsoft.com/office/drawing/2014/main" id="{69999CD4-6409-7B7B-91FB-C80202693D91}"/>
              </a:ext>
            </a:extLst>
          </p:cNvPr>
          <p:cNvSpPr>
            <a:spLocks noGrp="1"/>
          </p:cNvSpPr>
          <p:nvPr>
            <p:ph type="ftr" sz="quarter" idx="13"/>
          </p:nvPr>
        </p:nvSpPr>
        <p:spPr>
          <a:xfrm>
            <a:off x="0" y="6475413"/>
            <a:ext cx="9144000" cy="382587"/>
          </a:xfrm>
          <a:prstGeom prst="rect">
            <a:avLst/>
          </a:prstGeom>
        </p:spPr>
        <p:txBody>
          <a:bodyPr anchor="t" anchorCtr="1"/>
          <a:lstStyle>
            <a:lvl1pPr>
              <a:defRPr sz="1200" baseline="0" dirty="0">
                <a:solidFill>
                  <a:srgbClr val="009F4D"/>
                </a:solidFill>
                <a:latin typeface="Geomanist-BlackItalic" panose="02000503000000020004" pitchFamily="2" charset="77"/>
              </a:defRPr>
            </a:lvl1pPr>
          </a:lstStyle>
          <a:p>
            <a:pPr>
              <a:defRPr/>
            </a:pPr>
            <a:r>
              <a:rPr lang="fr-FR"/>
              <a:t>Mai </a:t>
            </a:r>
            <a:r>
              <a:rPr lang="fr-FR" spc="-20"/>
              <a:t>2022</a:t>
            </a:r>
          </a:p>
          <a:p>
            <a:pPr>
              <a:defRPr/>
            </a:pPr>
            <a:endParaRPr lang="fr-FR"/>
          </a:p>
        </p:txBody>
      </p:sp>
    </p:spTree>
    <p:extLst>
      <p:ext uri="{BB962C8B-B14F-4D97-AF65-F5344CB8AC3E}">
        <p14:creationId xmlns:p14="http://schemas.microsoft.com/office/powerpoint/2010/main" val="206177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8439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42938" y="1997274"/>
            <a:ext cx="7286625" cy="1378148"/>
          </a:xfrm>
        </p:spPr>
        <p:txBody>
          <a:bodyPr/>
          <a:lstStyle/>
          <a:p>
            <a:r>
              <a:rPr lang="en-US"/>
              <a:t>Click to edit Master title style</a:t>
            </a:r>
          </a:p>
        </p:txBody>
      </p:sp>
      <p:sp>
        <p:nvSpPr>
          <p:cNvPr id="3" name="Subtitle 2"/>
          <p:cNvSpPr>
            <a:spLocks noGrp="1"/>
          </p:cNvSpPr>
          <p:nvPr>
            <p:ph type="subTitle" idx="1"/>
          </p:nvPr>
        </p:nvSpPr>
        <p:spPr>
          <a:xfrm>
            <a:off x="1285875" y="3643312"/>
            <a:ext cx="6000750" cy="1643063"/>
          </a:xfrm>
        </p:spPr>
        <p:txBody>
          <a:bodyPr/>
          <a:lstStyle>
            <a:lvl1pPr marL="0" indent="0" algn="ctr">
              <a:buNone/>
              <a:defRPr>
                <a:solidFill>
                  <a:schemeClr val="tx1">
                    <a:tint val="75000"/>
                  </a:schemeClr>
                </a:solidFill>
              </a:defRPr>
            </a:lvl1pPr>
            <a:lvl2pPr marL="428625" indent="0" algn="ctr">
              <a:buNone/>
              <a:defRPr>
                <a:solidFill>
                  <a:schemeClr val="tx1">
                    <a:tint val="75000"/>
                  </a:schemeClr>
                </a:solidFill>
              </a:defRPr>
            </a:lvl2pPr>
            <a:lvl3pPr marL="857250" indent="0" algn="ctr">
              <a:buNone/>
              <a:defRPr>
                <a:solidFill>
                  <a:schemeClr val="tx1">
                    <a:tint val="75000"/>
                  </a:schemeClr>
                </a:solidFill>
              </a:defRPr>
            </a:lvl3pPr>
            <a:lvl4pPr marL="1285875" indent="0" algn="ctr">
              <a:buNone/>
              <a:defRPr>
                <a:solidFill>
                  <a:schemeClr val="tx1">
                    <a:tint val="75000"/>
                  </a:schemeClr>
                </a:solidFill>
              </a:defRPr>
            </a:lvl4pPr>
            <a:lvl5pPr marL="1714500" indent="0" algn="ctr">
              <a:buNone/>
              <a:defRPr>
                <a:solidFill>
                  <a:schemeClr val="tx1">
                    <a:tint val="75000"/>
                  </a:schemeClr>
                </a:solidFill>
              </a:defRPr>
            </a:lvl5pPr>
            <a:lvl6pPr marL="2143125" indent="0" algn="ctr">
              <a:buNone/>
              <a:defRPr>
                <a:solidFill>
                  <a:schemeClr val="tx1">
                    <a:tint val="75000"/>
                  </a:schemeClr>
                </a:solidFill>
              </a:defRPr>
            </a:lvl6pPr>
            <a:lvl7pPr marL="2571750" indent="0" algn="ctr">
              <a:buNone/>
              <a:defRPr>
                <a:solidFill>
                  <a:schemeClr val="tx1">
                    <a:tint val="75000"/>
                  </a:schemeClr>
                </a:solidFill>
              </a:defRPr>
            </a:lvl7pPr>
            <a:lvl8pPr marL="3000375" indent="0" algn="ctr">
              <a:buNone/>
              <a:defRPr>
                <a:solidFill>
                  <a:schemeClr val="tx1">
                    <a:tint val="75000"/>
                  </a:schemeClr>
                </a:solidFill>
              </a:defRPr>
            </a:lvl8pPr>
            <a:lvl9pPr marL="34290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667092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1244162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168" y="4131469"/>
            <a:ext cx="7286625" cy="1276945"/>
          </a:xfrm>
        </p:spPr>
        <p:txBody>
          <a:bodyPr anchor="t"/>
          <a:lstStyle>
            <a:lvl1pPr algn="l">
              <a:defRPr sz="3750" b="1" cap="all"/>
            </a:lvl1pPr>
          </a:lstStyle>
          <a:p>
            <a:r>
              <a:rPr lang="en-US"/>
              <a:t>Click to edit Master title style</a:t>
            </a:r>
          </a:p>
        </p:txBody>
      </p:sp>
      <p:sp>
        <p:nvSpPr>
          <p:cNvPr id="3" name="Text Placeholder 2"/>
          <p:cNvSpPr>
            <a:spLocks noGrp="1"/>
          </p:cNvSpPr>
          <p:nvPr>
            <p:ph type="body" idx="1"/>
          </p:nvPr>
        </p:nvSpPr>
        <p:spPr>
          <a:xfrm>
            <a:off x="677168" y="2725044"/>
            <a:ext cx="7286625" cy="1406425"/>
          </a:xfrm>
        </p:spPr>
        <p:txBody>
          <a:bodyPr anchor="b"/>
          <a:lstStyle>
            <a:lvl1pPr marL="0" indent="0">
              <a:buNone/>
              <a:defRPr sz="1875">
                <a:solidFill>
                  <a:schemeClr val="tx1">
                    <a:tint val="75000"/>
                  </a:schemeClr>
                </a:solidFill>
              </a:defRPr>
            </a:lvl1pPr>
            <a:lvl2pPr marL="428625" indent="0">
              <a:buNone/>
              <a:defRPr sz="1688">
                <a:solidFill>
                  <a:schemeClr val="tx1">
                    <a:tint val="75000"/>
                  </a:schemeClr>
                </a:solidFill>
              </a:defRPr>
            </a:lvl2pPr>
            <a:lvl3pPr marL="857250" indent="0">
              <a:buNone/>
              <a:defRPr sz="1500">
                <a:solidFill>
                  <a:schemeClr val="tx1">
                    <a:tint val="75000"/>
                  </a:schemeClr>
                </a:solidFill>
              </a:defRPr>
            </a:lvl3pPr>
            <a:lvl4pPr marL="1285875" indent="0">
              <a:buNone/>
              <a:defRPr sz="1313">
                <a:solidFill>
                  <a:schemeClr val="tx1">
                    <a:tint val="75000"/>
                  </a:schemeClr>
                </a:solidFill>
              </a:defRPr>
            </a:lvl4pPr>
            <a:lvl5pPr marL="1714500" indent="0">
              <a:buNone/>
              <a:defRPr sz="1313">
                <a:solidFill>
                  <a:schemeClr val="tx1">
                    <a:tint val="75000"/>
                  </a:schemeClr>
                </a:solidFill>
              </a:defRPr>
            </a:lvl5pPr>
            <a:lvl6pPr marL="2143125" indent="0">
              <a:buNone/>
              <a:defRPr sz="1313">
                <a:solidFill>
                  <a:schemeClr val="tx1">
                    <a:tint val="75000"/>
                  </a:schemeClr>
                </a:solidFill>
              </a:defRPr>
            </a:lvl6pPr>
            <a:lvl7pPr marL="2571750" indent="0">
              <a:buNone/>
              <a:defRPr sz="1313">
                <a:solidFill>
                  <a:schemeClr val="tx1">
                    <a:tint val="75000"/>
                  </a:schemeClr>
                </a:solidFill>
              </a:defRPr>
            </a:lvl7pPr>
            <a:lvl8pPr marL="3000375" indent="0">
              <a:buNone/>
              <a:defRPr sz="1313">
                <a:solidFill>
                  <a:schemeClr val="tx1">
                    <a:tint val="75000"/>
                  </a:schemeClr>
                </a:solidFill>
              </a:defRPr>
            </a:lvl8pPr>
            <a:lvl9pPr marL="3429000" indent="0">
              <a:buNone/>
              <a:defRPr sz="131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587497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28625" y="1500188"/>
            <a:ext cx="3786188"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357687" y="1500188"/>
            <a:ext cx="3786188"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2346343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8625" y="1439168"/>
            <a:ext cx="3787676"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4" name="Content Placeholder 3"/>
          <p:cNvSpPr>
            <a:spLocks noGrp="1"/>
          </p:cNvSpPr>
          <p:nvPr>
            <p:ph sz="half" idx="2"/>
          </p:nvPr>
        </p:nvSpPr>
        <p:spPr>
          <a:xfrm>
            <a:off x="428625" y="2038945"/>
            <a:ext cx="3787676"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354711" y="1439168"/>
            <a:ext cx="3789164"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6" name="Content Placeholder 5"/>
          <p:cNvSpPr>
            <a:spLocks noGrp="1"/>
          </p:cNvSpPr>
          <p:nvPr>
            <p:ph sz="quarter" idx="4"/>
          </p:nvPr>
        </p:nvSpPr>
        <p:spPr>
          <a:xfrm>
            <a:off x="4354711" y="2038945"/>
            <a:ext cx="3789164"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8/30/2026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3359173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8/30/2026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35148051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5848"/>
        </a:solidFill>
        <a:effectLst/>
      </p:bgPr>
    </p:bg>
    <p:spTree>
      <p:nvGrpSpPr>
        <p:cNvPr id="1" name=""/>
        <p:cNvGrpSpPr/>
        <p:nvPr/>
      </p:nvGrpSpPr>
      <p:grpSpPr>
        <a:xfrm>
          <a:off x="0" y="0"/>
          <a:ext cx="0" cy="0"/>
          <a:chOff x="0" y="0"/>
          <a:chExt cx="0" cy="0"/>
        </a:xfrm>
      </p:grpSpPr>
      <p:pic>
        <p:nvPicPr>
          <p:cNvPr id="2050" name="Image 8">
            <a:extLst>
              <a:ext uri="{FF2B5EF4-FFF2-40B4-BE49-F238E27FC236}">
                <a16:creationId xmlns:a16="http://schemas.microsoft.com/office/drawing/2014/main" id="{DF972CD2-DD10-14BF-C3B7-2D9033CC4C37}"/>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66725" y="468313"/>
            <a:ext cx="1365195" cy="72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8" r:id="rId1"/>
    <p:sldLayoutId id="2147483690" r:id="rId2"/>
    <p:sldLayoutId id="2147483689" r:id="rId3"/>
  </p:sldLayoutIdLst>
  <p:hf sldNum="0" hdr="0" dt="0"/>
  <p:txStyles>
    <p:titleStyle>
      <a:lvl1pPr algn="l" rtl="0" fontAlgn="base">
        <a:lnSpc>
          <a:spcPts val="3950"/>
        </a:lnSpc>
        <a:spcBef>
          <a:spcPct val="0"/>
        </a:spcBef>
        <a:spcAft>
          <a:spcPct val="0"/>
        </a:spcAft>
        <a:defRPr sz="4400" kern="1200">
          <a:solidFill>
            <a:srgbClr val="005848"/>
          </a:solidFill>
          <a:latin typeface="+mj-lt"/>
          <a:ea typeface="+mj-ea"/>
          <a:cs typeface="+mj-cs"/>
        </a:defRPr>
      </a:lvl1pPr>
      <a:lvl2pPr algn="l" rtl="0" fontAlgn="base">
        <a:lnSpc>
          <a:spcPts val="3950"/>
        </a:lnSpc>
        <a:spcBef>
          <a:spcPct val="0"/>
        </a:spcBef>
        <a:spcAft>
          <a:spcPct val="0"/>
        </a:spcAft>
        <a:defRPr sz="4400">
          <a:solidFill>
            <a:srgbClr val="005848"/>
          </a:solidFill>
          <a:latin typeface="Calibri Light" panose="020F0302020204030204" pitchFamily="34" charset="0"/>
        </a:defRPr>
      </a:lvl2pPr>
      <a:lvl3pPr algn="l" rtl="0" fontAlgn="base">
        <a:lnSpc>
          <a:spcPts val="3950"/>
        </a:lnSpc>
        <a:spcBef>
          <a:spcPct val="0"/>
        </a:spcBef>
        <a:spcAft>
          <a:spcPct val="0"/>
        </a:spcAft>
        <a:defRPr sz="4400">
          <a:solidFill>
            <a:srgbClr val="005848"/>
          </a:solidFill>
          <a:latin typeface="Calibri Light" panose="020F0302020204030204" pitchFamily="34" charset="0"/>
        </a:defRPr>
      </a:lvl3pPr>
      <a:lvl4pPr algn="l" rtl="0" fontAlgn="base">
        <a:lnSpc>
          <a:spcPts val="3950"/>
        </a:lnSpc>
        <a:spcBef>
          <a:spcPct val="0"/>
        </a:spcBef>
        <a:spcAft>
          <a:spcPct val="0"/>
        </a:spcAft>
        <a:defRPr sz="4400">
          <a:solidFill>
            <a:srgbClr val="005848"/>
          </a:solidFill>
          <a:latin typeface="Calibri Light" panose="020F0302020204030204" pitchFamily="34" charset="0"/>
        </a:defRPr>
      </a:lvl4pPr>
      <a:lvl5pPr algn="l" rtl="0" fontAlgn="base">
        <a:lnSpc>
          <a:spcPts val="3950"/>
        </a:lnSpc>
        <a:spcBef>
          <a:spcPct val="0"/>
        </a:spcBef>
        <a:spcAft>
          <a:spcPct val="0"/>
        </a:spcAft>
        <a:defRPr sz="4400">
          <a:solidFill>
            <a:srgbClr val="005848"/>
          </a:solidFill>
          <a:latin typeface="Calibri Light" panose="020F0302020204030204" pitchFamily="34" charset="0"/>
        </a:defRPr>
      </a:lvl5pPr>
      <a:lvl6pPr marL="457200" algn="l" rtl="0" fontAlgn="base">
        <a:lnSpc>
          <a:spcPts val="3950"/>
        </a:lnSpc>
        <a:spcBef>
          <a:spcPct val="0"/>
        </a:spcBef>
        <a:spcAft>
          <a:spcPct val="0"/>
        </a:spcAft>
        <a:defRPr sz="4400">
          <a:solidFill>
            <a:srgbClr val="005848"/>
          </a:solidFill>
          <a:latin typeface="Calibri Light" panose="020F0302020204030204" pitchFamily="34" charset="0"/>
        </a:defRPr>
      </a:lvl6pPr>
      <a:lvl7pPr marL="914400" algn="l" rtl="0" fontAlgn="base">
        <a:lnSpc>
          <a:spcPts val="3950"/>
        </a:lnSpc>
        <a:spcBef>
          <a:spcPct val="0"/>
        </a:spcBef>
        <a:spcAft>
          <a:spcPct val="0"/>
        </a:spcAft>
        <a:defRPr sz="4400">
          <a:solidFill>
            <a:srgbClr val="005848"/>
          </a:solidFill>
          <a:latin typeface="Calibri Light" panose="020F0302020204030204" pitchFamily="34" charset="0"/>
        </a:defRPr>
      </a:lvl7pPr>
      <a:lvl8pPr marL="1371600" algn="l" rtl="0" fontAlgn="base">
        <a:lnSpc>
          <a:spcPts val="3950"/>
        </a:lnSpc>
        <a:spcBef>
          <a:spcPct val="0"/>
        </a:spcBef>
        <a:spcAft>
          <a:spcPct val="0"/>
        </a:spcAft>
        <a:defRPr sz="4400">
          <a:solidFill>
            <a:srgbClr val="005848"/>
          </a:solidFill>
          <a:latin typeface="Calibri Light" panose="020F0302020204030204" pitchFamily="34" charset="0"/>
        </a:defRPr>
      </a:lvl8pPr>
      <a:lvl9pPr marL="1828800" algn="l" rtl="0" fontAlgn="base">
        <a:lnSpc>
          <a:spcPts val="3950"/>
        </a:lnSpc>
        <a:spcBef>
          <a:spcPct val="0"/>
        </a:spcBef>
        <a:spcAft>
          <a:spcPct val="0"/>
        </a:spcAft>
        <a:defRPr sz="4400">
          <a:solidFill>
            <a:srgbClr val="005848"/>
          </a:solidFill>
          <a:latin typeface="Calibri Light" panose="020F0302020204030204" pitchFamily="34" charset="0"/>
        </a:defRPr>
      </a:lvl9pPr>
    </p:titleStyle>
    <p:bodyStyle>
      <a:lvl1pPr algn="l" rtl="0" fontAlgn="base">
        <a:lnSpc>
          <a:spcPct val="90000"/>
        </a:lnSpc>
        <a:spcBef>
          <a:spcPts val="1000"/>
        </a:spcBef>
        <a:spcAft>
          <a:spcPct val="0"/>
        </a:spcAft>
        <a:defRPr sz="2500" kern="1200">
          <a:solidFill>
            <a:srgbClr val="005848"/>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8625" y="257473"/>
            <a:ext cx="7715250" cy="1071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28625" y="1500188"/>
            <a:ext cx="7715250" cy="4243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28625" y="5959078"/>
            <a:ext cx="2000250" cy="342305"/>
          </a:xfrm>
          <a:prstGeom prst="rect">
            <a:avLst/>
          </a:prstGeom>
        </p:spPr>
        <p:txBody>
          <a:bodyPr vert="horz" lIns="91440" tIns="45720" rIns="91440" bIns="45720" rtlCol="0" anchor="ctr"/>
          <a:lstStyle>
            <a:lvl1pPr algn="l">
              <a:defRPr sz="1125">
                <a:solidFill>
                  <a:schemeClr val="tx1">
                    <a:tint val="75000"/>
                  </a:schemeClr>
                </a:solidFill>
              </a:defRPr>
            </a:lvl1pPr>
          </a:lstStyle>
          <a:p>
            <a:fld id="{1D8BD707-D9CF-40AE-B4C6-C98DA3205C09}" type="datetimeFigureOut">
              <a:rPr lang="en-US" smtClean="0"/>
              <a:pPr/>
              <a:t>8/30/2026</a:t>
            </a:fld>
            <a:endParaRPr lang="en-US"/>
          </a:p>
        </p:txBody>
      </p:sp>
      <p:sp>
        <p:nvSpPr>
          <p:cNvPr id="5" name="Footer Placeholder 4"/>
          <p:cNvSpPr>
            <a:spLocks noGrp="1"/>
          </p:cNvSpPr>
          <p:nvPr>
            <p:ph type="ftr" sz="quarter" idx="3"/>
          </p:nvPr>
        </p:nvSpPr>
        <p:spPr>
          <a:xfrm>
            <a:off x="2928938" y="5959078"/>
            <a:ext cx="2714625" cy="342305"/>
          </a:xfrm>
          <a:prstGeom prst="rect">
            <a:avLst/>
          </a:prstGeom>
        </p:spPr>
        <p:txBody>
          <a:bodyPr vert="horz" lIns="91440" tIns="45720" rIns="91440" bIns="45720" rtlCol="0" anchor="ctr"/>
          <a:lstStyle>
            <a:lvl1pPr algn="ctr">
              <a:defRPr sz="112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143625" y="5959078"/>
            <a:ext cx="2000250" cy="342305"/>
          </a:xfrm>
          <a:prstGeom prst="rect">
            <a:avLst/>
          </a:prstGeom>
        </p:spPr>
        <p:txBody>
          <a:bodyPr vert="horz" lIns="91440" tIns="45720" rIns="91440" bIns="45720" rtlCol="0" anchor="ctr"/>
          <a:lstStyle>
            <a:lvl1pPr algn="r">
              <a:defRPr sz="1125">
                <a:solidFill>
                  <a:schemeClr val="tx1">
                    <a:tint val="75000"/>
                  </a:schemeClr>
                </a:solidFill>
              </a:defRPr>
            </a:lvl1pPr>
          </a:lstStyle>
          <a:p>
            <a:fld id="{B6F15528-21DE-4FAA-801E-634DDDAF4B2B}" type="slidenum">
              <a:rPr lang="en-US" smtClean="0"/>
              <a:pPr/>
              <a:t>‹N°›</a:t>
            </a:fld>
            <a:endParaRPr lang="en-US"/>
          </a:p>
        </p:txBody>
      </p:sp>
    </p:spTree>
    <p:extLst>
      <p:ext uri="{BB962C8B-B14F-4D97-AF65-F5344CB8AC3E}">
        <p14:creationId xmlns:p14="http://schemas.microsoft.com/office/powerpoint/2010/main" val="657772622"/>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xStyles>
    <p:titleStyle>
      <a:lvl1pPr algn="ctr" defTabSz="857250" rtl="0" eaLnBrk="1" latinLnBrk="0" hangingPunct="1">
        <a:spcBef>
          <a:spcPct val="0"/>
        </a:spcBef>
        <a:buNone/>
        <a:defRPr sz="4125" kern="1200">
          <a:solidFill>
            <a:schemeClr val="tx1"/>
          </a:solidFill>
          <a:latin typeface="+mj-lt"/>
          <a:ea typeface="+mj-ea"/>
          <a:cs typeface="+mj-cs"/>
        </a:defRPr>
      </a:lvl1pPr>
    </p:titleStyle>
    <p:bodyStyle>
      <a:lvl1pPr marL="321469" indent="-321469" algn="l" defTabSz="857250" rtl="0" eaLnBrk="1" latinLnBrk="0" hangingPunct="1">
        <a:spcBef>
          <a:spcPct val="20000"/>
        </a:spcBef>
        <a:buFont typeface="Arial" pitchFamily="34" charset="0"/>
        <a:buChar char="•"/>
        <a:defRPr sz="3000" kern="1200">
          <a:solidFill>
            <a:schemeClr val="tx1"/>
          </a:solidFill>
          <a:latin typeface="+mn-lt"/>
          <a:ea typeface="+mn-ea"/>
          <a:cs typeface="+mn-cs"/>
        </a:defRPr>
      </a:lvl1pPr>
      <a:lvl2pPr marL="696516" indent="-267891" algn="l" defTabSz="857250" rtl="0" eaLnBrk="1" latinLnBrk="0" hangingPunct="1">
        <a:spcBef>
          <a:spcPct val="20000"/>
        </a:spcBef>
        <a:buFont typeface="Arial" pitchFamily="34" charset="0"/>
        <a:buChar char="–"/>
        <a:defRPr sz="2625" kern="1200">
          <a:solidFill>
            <a:schemeClr val="tx1"/>
          </a:solidFill>
          <a:latin typeface="+mn-lt"/>
          <a:ea typeface="+mn-ea"/>
          <a:cs typeface="+mn-cs"/>
        </a:defRPr>
      </a:lvl2pPr>
      <a:lvl3pPr marL="1071563" indent="-214313" algn="l" defTabSz="857250" rtl="0" eaLnBrk="1" latinLnBrk="0" hangingPunct="1">
        <a:spcBef>
          <a:spcPct val="20000"/>
        </a:spcBef>
        <a:buFont typeface="Arial" pitchFamily="34" charset="0"/>
        <a:buChar char="•"/>
        <a:defRPr sz="2250" kern="1200">
          <a:solidFill>
            <a:schemeClr val="tx1"/>
          </a:solidFill>
          <a:latin typeface="+mn-lt"/>
          <a:ea typeface="+mn-ea"/>
          <a:cs typeface="+mn-cs"/>
        </a:defRPr>
      </a:lvl3pPr>
      <a:lvl4pPr marL="15001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4pPr>
      <a:lvl5pPr marL="19288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5pPr>
      <a:lvl6pPr marL="235743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6pPr>
      <a:lvl7pPr marL="278606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7pPr>
      <a:lvl8pPr marL="32146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8pPr>
      <a:lvl9pPr marL="36433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9pPr>
    </p:bodyStyle>
    <p:other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sv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sv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CD5639F6-403B-C2FA-B649-5048A208D036}"/>
              </a:ext>
            </a:extLst>
          </p:cNvPr>
          <p:cNvSpPr txBox="1"/>
          <p:nvPr/>
        </p:nvSpPr>
        <p:spPr>
          <a:xfrm>
            <a:off x="379450" y="2860375"/>
            <a:ext cx="4072320" cy="1828257"/>
          </a:xfrm>
          <a:prstGeom prst="rect">
            <a:avLst/>
          </a:prstGeom>
          <a:noFill/>
        </p:spPr>
        <p:txBody>
          <a:bodyPr wrap="square" lIns="91440" tIns="45720" rIns="91440" bIns="45720" rtlCol="0" anchor="t">
            <a:spAutoFit/>
          </a:bodyPr>
          <a:lstStyle/>
          <a:p>
            <a:pPr>
              <a:lnSpc>
                <a:spcPts val="4500"/>
              </a:lnSpc>
            </a:pPr>
            <a:r>
              <a:rPr lang="fr-FR" sz="6600" baseline="30000" dirty="0">
                <a:solidFill>
                  <a:schemeClr val="bg1"/>
                </a:solidFill>
                <a:latin typeface="Calibri"/>
                <a:cs typeface="Geomanist-BlackItalic"/>
              </a:rPr>
              <a:t>Une</a:t>
            </a:r>
            <a:r>
              <a:rPr lang="fr-FR" sz="6600" b="1" baseline="30000" dirty="0">
                <a:solidFill>
                  <a:schemeClr val="bg1"/>
                </a:solidFill>
                <a:latin typeface="Calibri"/>
                <a:cs typeface="Geomanist-BlackItalic"/>
              </a:rPr>
              <a:t> association </a:t>
            </a:r>
            <a:r>
              <a:rPr lang="fr-FR" sz="6600" baseline="30000" dirty="0">
                <a:solidFill>
                  <a:srgbClr val="FFFF00"/>
                </a:solidFill>
                <a:latin typeface="Calibri"/>
                <a:cs typeface="Geomanist-BlackItalic"/>
              </a:rPr>
              <a:t>de</a:t>
            </a:r>
            <a:r>
              <a:rPr lang="fr-FR" sz="6600" b="1" baseline="30000" dirty="0">
                <a:solidFill>
                  <a:srgbClr val="FFFF00"/>
                </a:solidFill>
                <a:latin typeface="Calibri"/>
                <a:cs typeface="Geomanist-BlackItalic"/>
              </a:rPr>
              <a:t> solidarité internationale</a:t>
            </a:r>
          </a:p>
        </p:txBody>
      </p:sp>
      <p:pic>
        <p:nvPicPr>
          <p:cNvPr id="3" name="Image 2">
            <a:extLst>
              <a:ext uri="{FF2B5EF4-FFF2-40B4-BE49-F238E27FC236}">
                <a16:creationId xmlns:a16="http://schemas.microsoft.com/office/drawing/2014/main" id="{4758CA03-2983-11C3-AB24-985BE318F187}"/>
              </a:ext>
            </a:extLst>
          </p:cNvPr>
          <p:cNvPicPr>
            <a:picLocks noChangeAspect="1"/>
          </p:cNvPicPr>
          <p:nvPr/>
        </p:nvPicPr>
        <p:blipFill rotWithShape="1">
          <a:blip r:embed="rId3"/>
          <a:srcRect/>
          <a:stretch/>
        </p:blipFill>
        <p:spPr>
          <a:xfrm>
            <a:off x="4569932" y="0"/>
            <a:ext cx="4579817" cy="6858000"/>
          </a:xfrm>
          <a:prstGeom prst="rect">
            <a:avLst/>
          </a:prstGeom>
        </p:spPr>
      </p:pic>
    </p:spTree>
    <p:extLst>
      <p:ext uri="{BB962C8B-B14F-4D97-AF65-F5344CB8AC3E}">
        <p14:creationId xmlns:p14="http://schemas.microsoft.com/office/powerpoint/2010/main" val="1001861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a:extLst>
              <a:ext uri="{FF2B5EF4-FFF2-40B4-BE49-F238E27FC236}">
                <a16:creationId xmlns:a16="http://schemas.microsoft.com/office/drawing/2014/main" id="{C75EB53D-9811-6E2D-2367-38255A3C454C}"/>
              </a:ext>
            </a:extLst>
          </p:cNvPr>
          <p:cNvSpPr>
            <a:spLocks/>
          </p:cNvSpPr>
          <p:nvPr/>
        </p:nvSpPr>
        <p:spPr bwMode="auto">
          <a:xfrm>
            <a:off x="2309238" y="341781"/>
            <a:ext cx="587581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38100" tIns="38100" rIns="38100" bIns="3810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r>
              <a:rPr lang="en-US" altLang="fr-FR" sz="3200" b="1">
                <a:solidFill>
                  <a:schemeClr val="bg1"/>
                </a:solidFill>
                <a:latin typeface="Aptos"/>
                <a:cs typeface="Lucida Grande" charset="0"/>
                <a:sym typeface="Lucida Grande" charset="0"/>
              </a:rPr>
              <a:t>Le </a:t>
            </a:r>
            <a:r>
              <a:rPr lang="en-US" altLang="fr-FR" sz="3200" b="1" err="1">
                <a:solidFill>
                  <a:schemeClr val="bg1"/>
                </a:solidFill>
                <a:latin typeface="Aptos"/>
                <a:cs typeface="Lucida Grande" charset="0"/>
                <a:sym typeface="Lucida Grande" charset="0"/>
              </a:rPr>
              <a:t>séchage</a:t>
            </a:r>
            <a:r>
              <a:rPr lang="en-US" altLang="fr-FR" sz="3200" b="1">
                <a:solidFill>
                  <a:schemeClr val="bg1"/>
                </a:solidFill>
                <a:latin typeface="Aptos"/>
                <a:cs typeface="Lucida Grande" charset="0"/>
                <a:sym typeface="Lucida Grande" charset="0"/>
              </a:rPr>
              <a:t> </a:t>
            </a:r>
            <a:br>
              <a:rPr lang="en-US" altLang="fr-FR" sz="3200" b="1">
                <a:solidFill>
                  <a:schemeClr val="bg1"/>
                </a:solidFill>
                <a:latin typeface="Aptos"/>
                <a:cs typeface="Lucida Grande" charset="0"/>
                <a:sym typeface="Lucida Grande" charset="0"/>
              </a:rPr>
            </a:br>
            <a:r>
              <a:rPr lang="en-US" altLang="fr-FR" sz="3200" b="1">
                <a:solidFill>
                  <a:schemeClr val="bg1"/>
                </a:solidFill>
                <a:latin typeface="Aptos"/>
                <a:cs typeface="Lucida Grande" charset="0"/>
                <a:sym typeface="Lucida Grande" charset="0"/>
              </a:rPr>
              <a:t>et le transport du cacao</a:t>
            </a:r>
            <a:endParaRPr lang="en-US" altLang="fr-FR" sz="3200" b="1">
              <a:solidFill>
                <a:schemeClr val="bg1"/>
              </a:solidFill>
              <a:latin typeface="Aptos"/>
              <a:cs typeface="Lucida Grande" charset="0"/>
            </a:endParaRPr>
          </a:p>
        </p:txBody>
      </p:sp>
      <p:sp>
        <p:nvSpPr>
          <p:cNvPr id="10244" name="Rectangle 3">
            <a:extLst>
              <a:ext uri="{FF2B5EF4-FFF2-40B4-BE49-F238E27FC236}">
                <a16:creationId xmlns:a16="http://schemas.microsoft.com/office/drawing/2014/main" id="{60D3D3E1-5E26-367F-A3B4-757EEC4482D9}"/>
              </a:ext>
            </a:extLst>
          </p:cNvPr>
          <p:cNvSpPr>
            <a:spLocks/>
          </p:cNvSpPr>
          <p:nvPr/>
        </p:nvSpPr>
        <p:spPr bwMode="auto">
          <a:xfrm>
            <a:off x="4034355" y="1579726"/>
            <a:ext cx="4927600" cy="63500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spcBef>
                <a:spcPts val="0"/>
              </a:spcBef>
              <a:spcAft>
                <a:spcPts val="0"/>
              </a:spcAft>
            </a:pPr>
            <a:r>
              <a:rPr lang="en-US" altLang="fr-FR" sz="2000" b="1">
                <a:solidFill>
                  <a:srgbClr val="FFFF00"/>
                </a:solidFill>
                <a:latin typeface="Aptos"/>
                <a:cs typeface="Lucida Grande" charset="0"/>
                <a:sym typeface="Lucida Grande" charset="0"/>
              </a:rPr>
              <a:t>Quelle est </a:t>
            </a:r>
            <a:r>
              <a:rPr lang="en-US" altLang="fr-FR" sz="2000" b="1" err="1">
                <a:solidFill>
                  <a:srgbClr val="FFFF00"/>
                </a:solidFill>
                <a:latin typeface="Aptos"/>
                <a:cs typeface="Lucida Grande" charset="0"/>
                <a:sym typeface="Lucida Grande" charset="0"/>
              </a:rPr>
              <a:t>cette</a:t>
            </a:r>
            <a:r>
              <a:rPr lang="en-US" altLang="fr-FR" sz="2000" b="1">
                <a:solidFill>
                  <a:srgbClr val="FFFF00"/>
                </a:solidFill>
                <a:latin typeface="Aptos"/>
                <a:cs typeface="Lucida Grande" charset="0"/>
                <a:sym typeface="Lucida Grande" charset="0"/>
              </a:rPr>
              <a:t> étape ? </a:t>
            </a:r>
            <a:br>
              <a:rPr lang="en-US" altLang="fr-FR" sz="2000" b="1">
                <a:latin typeface="Aptos"/>
                <a:cs typeface="Lucida Grande" charset="0"/>
              </a:rPr>
            </a:br>
            <a:r>
              <a:rPr lang="en-US" altLang="fr-FR" sz="2000" b="1" err="1">
                <a:solidFill>
                  <a:srgbClr val="FFFF00"/>
                </a:solidFill>
                <a:latin typeface="Aptos"/>
                <a:cs typeface="Lucida Grande" charset="0"/>
                <a:sym typeface="Lucida Grande" charset="0"/>
              </a:rPr>
              <a:t>Que</a:t>
            </a:r>
            <a:r>
              <a:rPr lang="en-US" altLang="fr-FR" sz="2000" b="1">
                <a:solidFill>
                  <a:srgbClr val="FFFF00"/>
                </a:solidFill>
                <a:latin typeface="Aptos"/>
                <a:cs typeface="Lucida Grande" charset="0"/>
                <a:sym typeface="Lucida Grande" charset="0"/>
              </a:rPr>
              <a:t> fait la </a:t>
            </a:r>
            <a:r>
              <a:rPr lang="en-US" altLang="fr-FR" sz="2000" b="1" err="1">
                <a:solidFill>
                  <a:srgbClr val="FFFF00"/>
                </a:solidFill>
                <a:latin typeface="Aptos"/>
                <a:cs typeface="Lucida Grande" charset="0"/>
                <a:sym typeface="Lucida Grande" charset="0"/>
              </a:rPr>
              <a:t>personne</a:t>
            </a:r>
            <a:r>
              <a:rPr lang="en-US" altLang="fr-FR" sz="2000" b="1">
                <a:solidFill>
                  <a:srgbClr val="FFFF00"/>
                </a:solidFill>
                <a:latin typeface="Aptos"/>
                <a:cs typeface="Lucida Grande" charset="0"/>
                <a:sym typeface="Lucida Grande" charset="0"/>
              </a:rPr>
              <a:t> sur la photo ?</a:t>
            </a:r>
            <a:endParaRPr lang="fr-FR" sz="2000">
              <a:solidFill>
                <a:srgbClr val="FFFF00"/>
              </a:solidFill>
              <a:latin typeface="Aptos"/>
            </a:endParaRPr>
          </a:p>
        </p:txBody>
      </p:sp>
      <p:sp>
        <p:nvSpPr>
          <p:cNvPr id="2" name="Rectangle 4">
            <a:extLst>
              <a:ext uri="{FF2B5EF4-FFF2-40B4-BE49-F238E27FC236}">
                <a16:creationId xmlns:a16="http://schemas.microsoft.com/office/drawing/2014/main" id="{E04FD0B6-21EE-043B-863D-0C0360DDDD52}"/>
              </a:ext>
            </a:extLst>
          </p:cNvPr>
          <p:cNvSpPr>
            <a:spLocks/>
          </p:cNvSpPr>
          <p:nvPr/>
        </p:nvSpPr>
        <p:spPr bwMode="auto">
          <a:xfrm>
            <a:off x="4036888" y="2326487"/>
            <a:ext cx="4920993"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spcBef>
                <a:spcPts val="0"/>
              </a:spcBef>
              <a:spcAft>
                <a:spcPts val="0"/>
              </a:spcAft>
            </a:pPr>
            <a:r>
              <a:rPr lang="en-US" altLang="fr-FR" sz="1800">
                <a:solidFill>
                  <a:schemeClr val="bg1"/>
                </a:solidFill>
                <a:latin typeface="Aptos"/>
                <a:cs typeface="Lucida Grande" charset="0"/>
                <a:sym typeface="Lucida Grande" charset="0"/>
              </a:rPr>
              <a:t>Le </a:t>
            </a:r>
            <a:r>
              <a:rPr lang="en-US" altLang="fr-FR" sz="2000" err="1">
                <a:solidFill>
                  <a:schemeClr val="bg1"/>
                </a:solidFill>
                <a:latin typeface="Aptos"/>
                <a:cs typeface="Lucida Grande" charset="0"/>
                <a:sym typeface="Lucida Grande" charset="0"/>
              </a:rPr>
              <a:t>séchage</a:t>
            </a:r>
            <a:r>
              <a:rPr lang="en-US" altLang="fr-FR" sz="1800">
                <a:solidFill>
                  <a:schemeClr val="bg1"/>
                </a:solidFill>
                <a:latin typeface="Aptos"/>
                <a:cs typeface="Lucida Grande" charset="0"/>
                <a:sym typeface="Lucida Grande" charset="0"/>
              </a:rPr>
              <a:t>. </a:t>
            </a:r>
            <a:r>
              <a:rPr lang="en-US" altLang="fr-FR" sz="2000">
                <a:solidFill>
                  <a:schemeClr val="bg1"/>
                </a:solidFill>
                <a:latin typeface="Aptos"/>
                <a:cs typeface="Lucida Grande" charset="0"/>
                <a:sym typeface="Lucida Grande" charset="0"/>
              </a:rPr>
              <a:t>Les </a:t>
            </a:r>
            <a:r>
              <a:rPr lang="en-US" altLang="fr-FR" sz="2000" err="1">
                <a:solidFill>
                  <a:schemeClr val="bg1"/>
                </a:solidFill>
                <a:latin typeface="Aptos"/>
                <a:cs typeface="Lucida Grande" charset="0"/>
                <a:sym typeface="Lucida Grande" charset="0"/>
              </a:rPr>
              <a:t>agriculteurs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étalent</a:t>
            </a:r>
            <a:r>
              <a:rPr lang="en-US" altLang="fr-FR" sz="2000">
                <a:solidFill>
                  <a:schemeClr val="bg1"/>
                </a:solidFill>
                <a:latin typeface="Aptos"/>
                <a:cs typeface="Lucida Grande" charset="0"/>
                <a:sym typeface="Lucida Grande" charset="0"/>
              </a:rPr>
              <a:t> </a:t>
            </a:r>
            <a:br>
              <a:rPr lang="en-US" altLang="fr-FR" sz="2000">
                <a:solidFill>
                  <a:schemeClr val="bg1"/>
                </a:solidFill>
                <a:latin typeface="Aptos"/>
                <a:cs typeface="Lucida Grande" charset="0"/>
                <a:sym typeface="Lucida Grande" charset="0"/>
              </a:rPr>
            </a:br>
            <a:r>
              <a:rPr lang="en-US" altLang="fr-FR" sz="2000">
                <a:solidFill>
                  <a:schemeClr val="bg1"/>
                </a:solidFill>
                <a:latin typeface="Aptos"/>
                <a:cs typeface="Lucida Grande" charset="0"/>
                <a:sym typeface="Lucida Grande" charset="0"/>
              </a:rPr>
              <a:t>les </a:t>
            </a:r>
            <a:r>
              <a:rPr lang="en-US" altLang="fr-FR" sz="2000" err="1">
                <a:solidFill>
                  <a:schemeClr val="bg1"/>
                </a:solidFill>
                <a:latin typeface="Aptos"/>
                <a:cs typeface="Lucida Grande" charset="0"/>
                <a:sym typeface="Lucida Grande" charset="0"/>
              </a:rPr>
              <a:t>fèves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humides</a:t>
            </a:r>
            <a:r>
              <a:rPr lang="en-US" altLang="fr-FR" sz="2000">
                <a:solidFill>
                  <a:schemeClr val="bg1"/>
                </a:solidFill>
                <a:latin typeface="Aptos"/>
                <a:cs typeface="Lucida Grande" charset="0"/>
                <a:sym typeface="Lucida Grande" charset="0"/>
              </a:rPr>
              <a:t> et les </a:t>
            </a:r>
            <a:r>
              <a:rPr lang="en-US" altLang="fr-FR" sz="2000" err="1">
                <a:solidFill>
                  <a:schemeClr val="bg1"/>
                </a:solidFill>
                <a:latin typeface="Aptos"/>
                <a:cs typeface="Lucida Grande" charset="0"/>
                <a:sym typeface="Lucida Grande" charset="0"/>
              </a:rPr>
              <a:t>laissent</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sécher</a:t>
            </a:r>
            <a:r>
              <a:rPr lang="en-US" altLang="fr-FR" sz="2000">
                <a:solidFill>
                  <a:schemeClr val="bg1"/>
                </a:solidFill>
                <a:latin typeface="Aptos"/>
                <a:cs typeface="Lucida Grande" charset="0"/>
                <a:sym typeface="Lucida Grande" charset="0"/>
              </a:rPr>
              <a:t> </a:t>
            </a:r>
            <a:br>
              <a:rPr lang="en-US" altLang="fr-FR" sz="2000">
                <a:solidFill>
                  <a:schemeClr val="bg1"/>
                </a:solidFill>
                <a:latin typeface="Aptos"/>
                <a:cs typeface="Lucida Grande" charset="0"/>
                <a:sym typeface="Lucida Grande" charset="0"/>
              </a:rPr>
            </a:br>
            <a:r>
              <a:rPr lang="en-US" altLang="fr-FR" sz="2000">
                <a:solidFill>
                  <a:schemeClr val="bg1"/>
                </a:solidFill>
                <a:latin typeface="Aptos"/>
                <a:cs typeface="Lucida Grande" charset="0"/>
                <a:sym typeface="Lucida Grande" charset="0"/>
              </a:rPr>
              <a:t>au soleil pendant 2 </a:t>
            </a:r>
            <a:r>
              <a:rPr lang="en-US" altLang="fr-FR" sz="2000" err="1">
                <a:solidFill>
                  <a:schemeClr val="bg1"/>
                </a:solidFill>
                <a:latin typeface="Aptos"/>
                <a:cs typeface="Lucida Grande" charset="0"/>
                <a:sym typeface="Lucida Grande" charset="0"/>
              </a:rPr>
              <a:t>semaines</a:t>
            </a:r>
            <a:r>
              <a:rPr lang="en-US" altLang="fr-FR" sz="2000">
                <a:solidFill>
                  <a:schemeClr val="bg1"/>
                </a:solidFill>
                <a:latin typeface="Aptos"/>
                <a:cs typeface="Lucida Grande" charset="0"/>
                <a:sym typeface="Lucida Grande" charset="0"/>
              </a:rPr>
              <a:t>, </a:t>
            </a:r>
            <a:br>
              <a:rPr lang="en-US" altLang="fr-FR" sz="2000">
                <a:latin typeface="Aptos"/>
                <a:cs typeface="Lucida Grande" charset="0"/>
              </a:rPr>
            </a:br>
            <a:r>
              <a:rPr lang="en-US" altLang="fr-FR" sz="2000">
                <a:solidFill>
                  <a:schemeClr val="bg1"/>
                </a:solidFill>
                <a:latin typeface="Aptos"/>
                <a:cs typeface="Lucida Grande" charset="0"/>
                <a:sym typeface="Lucida Grande" charset="0"/>
              </a:rPr>
              <a:t>pour </a:t>
            </a:r>
            <a:r>
              <a:rPr lang="en-US" altLang="fr-FR" sz="2000" err="1">
                <a:solidFill>
                  <a:schemeClr val="bg1"/>
                </a:solidFill>
                <a:latin typeface="Aptos"/>
                <a:cs typeface="Lucida Grande" charset="0"/>
                <a:sym typeface="Lucida Grande" charset="0"/>
              </a:rPr>
              <a:t>éviter</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qu’elles</a:t>
            </a:r>
            <a:r>
              <a:rPr lang="en-US" altLang="fr-FR" sz="2000">
                <a:solidFill>
                  <a:schemeClr val="bg1"/>
                </a:solidFill>
                <a:latin typeface="Aptos"/>
                <a:cs typeface="Lucida Grande" charset="0"/>
                <a:sym typeface="Lucida Grande" charset="0"/>
              </a:rPr>
              <a:t> ne </a:t>
            </a:r>
            <a:r>
              <a:rPr lang="en-US" altLang="fr-FR" sz="2000" err="1">
                <a:solidFill>
                  <a:schemeClr val="bg1"/>
                </a:solidFill>
                <a:latin typeface="Aptos"/>
                <a:cs typeface="Lucida Grande" charset="0"/>
                <a:sym typeface="Lucida Grande" charset="0"/>
              </a:rPr>
              <a:t>pourrissent</a:t>
            </a:r>
            <a:r>
              <a:rPr lang="en-US" altLang="fr-FR" sz="2000">
                <a:solidFill>
                  <a:schemeClr val="bg1"/>
                </a:solidFill>
                <a:latin typeface="Aptos"/>
                <a:cs typeface="Lucida Grande" charset="0"/>
                <a:sym typeface="Lucida Grande" charset="0"/>
              </a:rPr>
              <a:t>.</a:t>
            </a:r>
            <a:endParaRPr lang="fr-FR" sz="2000">
              <a:solidFill>
                <a:schemeClr val="bg1"/>
              </a:solidFill>
              <a:latin typeface="Aptos"/>
            </a:endParaRPr>
          </a:p>
        </p:txBody>
      </p:sp>
      <p:sp>
        <p:nvSpPr>
          <p:cNvPr id="7174" name="Rectangle 6">
            <a:extLst>
              <a:ext uri="{FF2B5EF4-FFF2-40B4-BE49-F238E27FC236}">
                <a16:creationId xmlns:a16="http://schemas.microsoft.com/office/drawing/2014/main" id="{27E0B5A5-F051-8E05-984B-6D9002E151D8}"/>
              </a:ext>
            </a:extLst>
          </p:cNvPr>
          <p:cNvSpPr>
            <a:spLocks/>
          </p:cNvSpPr>
          <p:nvPr/>
        </p:nvSpPr>
        <p:spPr bwMode="auto">
          <a:xfrm>
            <a:off x="338576" y="4168888"/>
            <a:ext cx="4397203" cy="90170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gn="r" eaLnBrk="1" hangingPunct="1">
              <a:spcBef>
                <a:spcPts val="0"/>
              </a:spcBef>
              <a:spcAft>
                <a:spcPts val="0"/>
              </a:spcAft>
            </a:pPr>
            <a:r>
              <a:rPr lang="en-US" altLang="fr-FR" sz="2000" b="1">
                <a:solidFill>
                  <a:srgbClr val="FFFF00"/>
                </a:solidFill>
                <a:latin typeface="Aptos"/>
                <a:cs typeface="Lucida Grande" charset="0"/>
                <a:sym typeface="Lucida Grande" charset="0"/>
              </a:rPr>
              <a:t>Comment </a:t>
            </a:r>
            <a:r>
              <a:rPr lang="en-US" altLang="fr-FR" sz="2000" b="1" err="1">
                <a:solidFill>
                  <a:srgbClr val="FFFF00"/>
                </a:solidFill>
                <a:latin typeface="Aptos"/>
                <a:cs typeface="Lucida Grande" charset="0"/>
                <a:sym typeface="Lucida Grande" charset="0"/>
              </a:rPr>
              <a:t>appelle</a:t>
            </a:r>
            <a:r>
              <a:rPr lang="en-US" altLang="fr-FR" sz="2000" b="1">
                <a:solidFill>
                  <a:srgbClr val="FFFF00"/>
                </a:solidFill>
                <a:latin typeface="Aptos"/>
                <a:cs typeface="Lucida Grande" charset="0"/>
                <a:sym typeface="Lucida Grande" charset="0"/>
              </a:rPr>
              <a:t> t-on les </a:t>
            </a:r>
            <a:r>
              <a:rPr lang="en-US" altLang="fr-FR" sz="2000" b="1" err="1">
                <a:solidFill>
                  <a:srgbClr val="FFFF00"/>
                </a:solidFill>
                <a:latin typeface="Aptos"/>
                <a:cs typeface="Lucida Grande" charset="0"/>
                <a:sym typeface="Lucida Grande" charset="0"/>
              </a:rPr>
              <a:t>personnes</a:t>
            </a:r>
            <a:r>
              <a:rPr lang="en-US" altLang="fr-FR" sz="2000" b="1">
                <a:solidFill>
                  <a:srgbClr val="FFFF00"/>
                </a:solidFill>
                <a:latin typeface="Aptos"/>
                <a:cs typeface="Lucida Grande" charset="0"/>
                <a:sym typeface="Lucida Grande" charset="0"/>
              </a:rPr>
              <a:t> </a:t>
            </a:r>
            <a:r>
              <a:rPr lang="en-US" altLang="fr-FR" sz="2000" b="1" err="1">
                <a:solidFill>
                  <a:srgbClr val="FFFF00"/>
                </a:solidFill>
                <a:latin typeface="Aptos"/>
                <a:cs typeface="Lucida Grande" charset="0"/>
                <a:sym typeface="Lucida Grande" charset="0"/>
              </a:rPr>
              <a:t>chargées</a:t>
            </a:r>
            <a:r>
              <a:rPr lang="en-US" altLang="fr-FR" sz="2000" b="1">
                <a:solidFill>
                  <a:srgbClr val="FFFF00"/>
                </a:solidFill>
                <a:latin typeface="Aptos"/>
                <a:cs typeface="Lucida Grande" charset="0"/>
                <a:sym typeface="Lucida Grande" charset="0"/>
              </a:rPr>
              <a:t> du </a:t>
            </a:r>
            <a:r>
              <a:rPr lang="en-US" altLang="fr-FR" sz="2000" b="1" err="1">
                <a:solidFill>
                  <a:srgbClr val="FFFF00"/>
                </a:solidFill>
                <a:latin typeface="Aptos"/>
                <a:cs typeface="Lucida Grande" charset="0"/>
                <a:sym typeface="Lucida Grande" charset="0"/>
              </a:rPr>
              <a:t>transfert</a:t>
            </a:r>
            <a:r>
              <a:rPr lang="en-US" altLang="fr-FR" sz="2000" b="1">
                <a:solidFill>
                  <a:srgbClr val="FFFF00"/>
                </a:solidFill>
                <a:latin typeface="Aptos"/>
                <a:cs typeface="Lucida Grande" charset="0"/>
                <a:sym typeface="Lucida Grande" charset="0"/>
              </a:rPr>
              <a:t> </a:t>
            </a:r>
            <a:br>
              <a:rPr lang="en-US" altLang="fr-FR" sz="2000" b="1">
                <a:latin typeface="Aptos"/>
                <a:cs typeface="Lucida Grande" charset="0"/>
              </a:rPr>
            </a:br>
            <a:r>
              <a:rPr lang="en-US" altLang="fr-FR" sz="2000" b="1">
                <a:solidFill>
                  <a:srgbClr val="FFFF00"/>
                </a:solidFill>
                <a:latin typeface="Aptos"/>
                <a:cs typeface="Lucida Grande" charset="0"/>
                <a:sym typeface="Lucida Grande" charset="0"/>
              </a:rPr>
              <a:t>des </a:t>
            </a:r>
            <a:r>
              <a:rPr lang="en-US" altLang="fr-FR" sz="2000" b="1" err="1">
                <a:solidFill>
                  <a:srgbClr val="FFFF00"/>
                </a:solidFill>
                <a:latin typeface="Aptos"/>
                <a:cs typeface="Lucida Grande" charset="0"/>
                <a:sym typeface="Lucida Grande" charset="0"/>
              </a:rPr>
              <a:t>graines</a:t>
            </a:r>
            <a:r>
              <a:rPr lang="en-US" altLang="fr-FR" sz="2000" b="1">
                <a:solidFill>
                  <a:srgbClr val="FFFF00"/>
                </a:solidFill>
                <a:latin typeface="Aptos"/>
                <a:cs typeface="Lucida Grande" charset="0"/>
                <a:sym typeface="Lucida Grande" charset="0"/>
              </a:rPr>
              <a:t> de cacao </a:t>
            </a:r>
            <a:br>
              <a:rPr lang="en-US" altLang="fr-FR" sz="2000" b="1">
                <a:latin typeface="Aptos"/>
                <a:cs typeface="Lucida Grande" charset="0"/>
              </a:rPr>
            </a:br>
            <a:r>
              <a:rPr lang="en-US" altLang="fr-FR" sz="2000" b="1" err="1">
                <a:solidFill>
                  <a:srgbClr val="FFFF00"/>
                </a:solidFill>
                <a:latin typeface="Aptos"/>
                <a:cs typeface="Lucida Grande" charset="0"/>
                <a:sym typeface="Lucida Grande" charset="0"/>
              </a:rPr>
              <a:t>jusqu’au</a:t>
            </a:r>
            <a:r>
              <a:rPr lang="en-US" altLang="fr-FR" sz="2000" b="1">
                <a:solidFill>
                  <a:srgbClr val="FFFF00"/>
                </a:solidFill>
                <a:latin typeface="Aptos"/>
                <a:cs typeface="Lucida Grande" charset="0"/>
                <a:sym typeface="Lucida Grande" charset="0"/>
              </a:rPr>
              <a:t> port </a:t>
            </a:r>
            <a:r>
              <a:rPr lang="en-US" altLang="fr-FR" sz="2000" b="1" err="1">
                <a:solidFill>
                  <a:srgbClr val="FFFF00"/>
                </a:solidFill>
                <a:latin typeface="Aptos"/>
                <a:cs typeface="Lucida Grande" charset="0"/>
                <a:sym typeface="Lucida Grande" charset="0"/>
              </a:rPr>
              <a:t>d’Abidjan</a:t>
            </a:r>
            <a:r>
              <a:rPr lang="en-US" altLang="fr-FR" sz="2000" b="1">
                <a:solidFill>
                  <a:srgbClr val="FFFF00"/>
                </a:solidFill>
                <a:latin typeface="Aptos"/>
                <a:cs typeface="Lucida Grande" charset="0"/>
                <a:sym typeface="Lucida Grande" charset="0"/>
              </a:rPr>
              <a:t> ?</a:t>
            </a:r>
            <a:endParaRPr lang="fr-FR" sz="2000">
              <a:solidFill>
                <a:srgbClr val="FFFF00"/>
              </a:solidFill>
              <a:latin typeface="Aptos"/>
            </a:endParaRPr>
          </a:p>
        </p:txBody>
      </p:sp>
      <p:sp>
        <p:nvSpPr>
          <p:cNvPr id="7175" name="Rectangle 7">
            <a:extLst>
              <a:ext uri="{FF2B5EF4-FFF2-40B4-BE49-F238E27FC236}">
                <a16:creationId xmlns:a16="http://schemas.microsoft.com/office/drawing/2014/main" id="{0EF375FB-AB8D-19F4-3797-C3EA2B502599}"/>
              </a:ext>
            </a:extLst>
          </p:cNvPr>
          <p:cNvSpPr>
            <a:spLocks/>
          </p:cNvSpPr>
          <p:nvPr/>
        </p:nvSpPr>
        <p:spPr bwMode="auto">
          <a:xfrm>
            <a:off x="1734288" y="5464277"/>
            <a:ext cx="2982035" cy="41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t">
            <a:spAutoFit/>
          </a:bodyPr>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1800">
                <a:solidFill>
                  <a:schemeClr val="bg1"/>
                </a:solidFill>
                <a:latin typeface="Aptos"/>
                <a:cs typeface="Lucida Grande" charset="0"/>
                <a:sym typeface="Lucida Grande" charset="0"/>
              </a:rPr>
              <a:t>On les </a:t>
            </a:r>
            <a:r>
              <a:rPr lang="en-US" altLang="fr-FR" sz="1800" err="1">
                <a:solidFill>
                  <a:schemeClr val="bg1"/>
                </a:solidFill>
                <a:latin typeface="Aptos"/>
                <a:cs typeface="Lucida Grande" charset="0"/>
                <a:sym typeface="Lucida Grande" charset="0"/>
              </a:rPr>
              <a:t>appelle</a:t>
            </a:r>
            <a:r>
              <a:rPr lang="en-US" altLang="fr-FR" sz="1800">
                <a:solidFill>
                  <a:schemeClr val="bg1"/>
                </a:solidFill>
                <a:latin typeface="Aptos"/>
                <a:cs typeface="Lucida Grande" charset="0"/>
                <a:sym typeface="Lucida Grande" charset="0"/>
              </a:rPr>
              <a:t> des  </a:t>
            </a:r>
            <a:r>
              <a:rPr lang="en-US" altLang="fr-FR" sz="2000" err="1">
                <a:solidFill>
                  <a:schemeClr val="bg1"/>
                </a:solidFill>
                <a:latin typeface="Aptos"/>
                <a:cs typeface="Lucida Grande" charset="0"/>
                <a:sym typeface="Lucida Grande" charset="0"/>
              </a:rPr>
              <a:t>pisteur</a:t>
            </a:r>
            <a:r>
              <a:rPr lang="en-US" altLang="fr-FR" sz="2000" err="1">
                <a:solidFill>
                  <a:schemeClr val="bg1"/>
                </a:solidFill>
                <a:latin typeface="Gill Sans"/>
                <a:cs typeface="Lucida Grande" charset="0"/>
                <a:sym typeface="Lucida Grande" charset="0"/>
              </a:rPr>
              <a:t>s</a:t>
            </a:r>
            <a:r>
              <a:rPr lang="en-US" altLang="fr-FR" sz="2000">
                <a:solidFill>
                  <a:schemeClr val="bg1"/>
                </a:solidFill>
                <a:latin typeface="Gill Sans"/>
                <a:cs typeface="Lucida Grande" charset="0"/>
                <a:sym typeface="Lucida Grande" charset="0"/>
              </a:rPr>
              <a:t>.</a:t>
            </a:r>
            <a:endParaRPr lang="fr-FR" sz="2000">
              <a:solidFill>
                <a:schemeClr val="bg1"/>
              </a:solidFill>
              <a:latin typeface="Gill Sans"/>
            </a:endParaRPr>
          </a:p>
        </p:txBody>
      </p:sp>
      <p:pic>
        <p:nvPicPr>
          <p:cNvPr id="4" name="Image 3" descr="Une image contenant accessoire, sac, plein air, ciel&#10;&#10;Description générée automatiquement">
            <a:extLst>
              <a:ext uri="{FF2B5EF4-FFF2-40B4-BE49-F238E27FC236}">
                <a16:creationId xmlns:a16="http://schemas.microsoft.com/office/drawing/2014/main" id="{D5258F36-B1BF-F430-5839-41A48E275CF6}"/>
              </a:ext>
            </a:extLst>
          </p:cNvPr>
          <p:cNvPicPr>
            <a:picLocks noChangeAspect="1"/>
          </p:cNvPicPr>
          <p:nvPr/>
        </p:nvPicPr>
        <p:blipFill rotWithShape="1">
          <a:blip r:embed="rId3"/>
          <a:srcRect l="3846" t="5677" b="437"/>
          <a:stretch/>
        </p:blipFill>
        <p:spPr>
          <a:xfrm>
            <a:off x="5010170" y="3947529"/>
            <a:ext cx="3772372" cy="2485256"/>
          </a:xfrm>
          <a:prstGeom prst="rect">
            <a:avLst/>
          </a:prstGeom>
        </p:spPr>
      </p:pic>
      <p:pic>
        <p:nvPicPr>
          <p:cNvPr id="5" name="Picture 4">
            <a:extLst>
              <a:ext uri="{FF2B5EF4-FFF2-40B4-BE49-F238E27FC236}">
                <a16:creationId xmlns:a16="http://schemas.microsoft.com/office/drawing/2014/main" id="{561AC35F-A644-6A85-65EB-A5027A800F6E}"/>
              </a:ext>
            </a:extLst>
          </p:cNvPr>
          <p:cNvPicPr>
            <a:picLocks noChangeAspect="1"/>
          </p:cNvPicPr>
          <p:nvPr/>
        </p:nvPicPr>
        <p:blipFill>
          <a:blip r:embed="rId4"/>
          <a:stretch>
            <a:fillRect/>
          </a:stretch>
        </p:blipFill>
        <p:spPr>
          <a:xfrm>
            <a:off x="531731" y="1654584"/>
            <a:ext cx="3191698" cy="2211836"/>
          </a:xfrm>
          <a:prstGeom prst="rect">
            <a:avLst/>
          </a:prstGeom>
        </p:spPr>
      </p:pic>
      <p:sp>
        <p:nvSpPr>
          <p:cNvPr id="7" name="TextBox 6">
            <a:extLst>
              <a:ext uri="{FF2B5EF4-FFF2-40B4-BE49-F238E27FC236}">
                <a16:creationId xmlns:a16="http://schemas.microsoft.com/office/drawing/2014/main" id="{2E40308A-FBE9-FE23-4AC4-D46601B5B104}"/>
              </a:ext>
            </a:extLst>
          </p:cNvPr>
          <p:cNvSpPr txBox="1"/>
          <p:nvPr/>
        </p:nvSpPr>
        <p:spPr>
          <a:xfrm>
            <a:off x="7365021" y="6556126"/>
            <a:ext cx="1603471"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a:solidFill>
                  <a:schemeClr val="bg1"/>
                </a:solidFill>
                <a:latin typeface="Gill Sans"/>
              </a:rPr>
              <a:t>                     @avsf</a:t>
            </a:r>
            <a:endParaRPr lang="en-US" sz="120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fade">
                                      <p:cBhvr>
                                        <p:cTn id="12" dur="500"/>
                                        <p:tgtEl>
                                          <p:spTgt spid="7174"/>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1" nodeType="clickEffect">
                                  <p:stCondLst>
                                    <p:cond delay="0"/>
                                  </p:stCondLst>
                                  <p:childTnLst>
                                    <p:set>
                                      <p:cBhvr>
                                        <p:cTn id="19" dur="1" fill="hold">
                                          <p:stCondLst>
                                            <p:cond delay="0"/>
                                          </p:stCondLst>
                                        </p:cTn>
                                        <p:tgtEl>
                                          <p:spTgt spid="7175"/>
                                        </p:tgtEl>
                                        <p:attrNameLst>
                                          <p:attrName>style.visibility</p:attrName>
                                        </p:attrNameLst>
                                      </p:cBhvr>
                                      <p:to>
                                        <p:strVal val="visible"/>
                                      </p:to>
                                    </p:set>
                                    <p:animEffect transition="in" filter="fade">
                                      <p:cBhvr>
                                        <p:cTn id="20" dur="5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7174" grpId="0"/>
      <p:bldP spid="7174" grpId="1"/>
      <p:bldP spid="7175" grpId="0"/>
      <p:bldP spid="717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a:extLst>
              <a:ext uri="{FF2B5EF4-FFF2-40B4-BE49-F238E27FC236}">
                <a16:creationId xmlns:a16="http://schemas.microsoft.com/office/drawing/2014/main" id="{079A9AD1-1923-006D-5941-AA02E610BA9B}"/>
              </a:ext>
            </a:extLst>
          </p:cNvPr>
          <p:cNvSpPr>
            <a:spLocks/>
          </p:cNvSpPr>
          <p:nvPr/>
        </p:nvSpPr>
        <p:spPr bwMode="auto">
          <a:xfrm>
            <a:off x="2279800" y="335777"/>
            <a:ext cx="6705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38100" tIns="38100" rIns="38100" bIns="3810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r>
              <a:rPr lang="en-US" altLang="fr-FR" sz="3200" b="1">
                <a:solidFill>
                  <a:schemeClr val="bg1"/>
                </a:solidFill>
                <a:latin typeface="Aptos"/>
                <a:cs typeface="Lucida Grande" charset="0"/>
                <a:sym typeface="Lucida Grande" charset="0"/>
              </a:rPr>
              <a:t>La transformation des </a:t>
            </a:r>
            <a:r>
              <a:rPr lang="en-US" altLang="fr-FR" sz="3200" b="1" err="1">
                <a:solidFill>
                  <a:schemeClr val="bg1"/>
                </a:solidFill>
                <a:latin typeface="Aptos"/>
                <a:cs typeface="Lucida Grande" charset="0"/>
                <a:sym typeface="Lucida Grande" charset="0"/>
              </a:rPr>
              <a:t>fèves</a:t>
            </a:r>
            <a:r>
              <a:rPr lang="en-US" altLang="fr-FR" sz="3200" b="1">
                <a:solidFill>
                  <a:schemeClr val="bg1"/>
                </a:solidFill>
                <a:latin typeface="Aptos"/>
                <a:cs typeface="Lucida Grande" charset="0"/>
                <a:sym typeface="Lucida Grande" charset="0"/>
              </a:rPr>
              <a:t> </a:t>
            </a:r>
            <a:br>
              <a:rPr lang="en-US" altLang="fr-FR" sz="3200" b="1">
                <a:solidFill>
                  <a:schemeClr val="bg1"/>
                </a:solidFill>
                <a:latin typeface="Aptos"/>
                <a:cs typeface="Lucida Grande" charset="0"/>
                <a:sym typeface="Lucida Grande" charset="0"/>
              </a:rPr>
            </a:br>
            <a:r>
              <a:rPr lang="en-US" altLang="fr-FR" sz="3200" b="1">
                <a:solidFill>
                  <a:schemeClr val="bg1"/>
                </a:solidFill>
                <a:latin typeface="Aptos"/>
                <a:cs typeface="Lucida Grande" charset="0"/>
                <a:sym typeface="Lucida Grande" charset="0"/>
              </a:rPr>
              <a:t>dans les </a:t>
            </a:r>
            <a:r>
              <a:rPr lang="en-US" altLang="fr-FR" sz="3200" b="1" err="1">
                <a:solidFill>
                  <a:schemeClr val="bg1"/>
                </a:solidFill>
                <a:latin typeface="Aptos"/>
                <a:cs typeface="Lucida Grande" charset="0"/>
                <a:sym typeface="Lucida Grande" charset="0"/>
              </a:rPr>
              <a:t>usines</a:t>
            </a:r>
            <a:r>
              <a:rPr lang="en-US" altLang="fr-FR" sz="3200" b="1">
                <a:solidFill>
                  <a:schemeClr val="bg1"/>
                </a:solidFill>
                <a:latin typeface="Aptos"/>
                <a:cs typeface="Lucida Grande" charset="0"/>
                <a:sym typeface="Lucida Grande" charset="0"/>
              </a:rPr>
              <a:t> </a:t>
            </a:r>
            <a:endParaRPr lang="en-US" altLang="fr-FR" sz="3200" b="1">
              <a:solidFill>
                <a:schemeClr val="bg1"/>
              </a:solidFill>
              <a:latin typeface="Aptos"/>
              <a:cs typeface="Lucida Grande" charset="0"/>
            </a:endParaRPr>
          </a:p>
        </p:txBody>
      </p:sp>
      <p:sp>
        <p:nvSpPr>
          <p:cNvPr id="11267" name="Rectangle 2">
            <a:extLst>
              <a:ext uri="{FF2B5EF4-FFF2-40B4-BE49-F238E27FC236}">
                <a16:creationId xmlns:a16="http://schemas.microsoft.com/office/drawing/2014/main" id="{515D32E5-9860-6D74-C8D2-4D75AF224278}"/>
              </a:ext>
            </a:extLst>
          </p:cNvPr>
          <p:cNvSpPr>
            <a:spLocks/>
          </p:cNvSpPr>
          <p:nvPr/>
        </p:nvSpPr>
        <p:spPr bwMode="auto">
          <a:xfrm>
            <a:off x="604491" y="1710500"/>
            <a:ext cx="8132624" cy="770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spcBef>
                <a:spcPts val="0"/>
              </a:spcBef>
              <a:spcAft>
                <a:spcPts val="0"/>
              </a:spcAft>
            </a:pPr>
            <a:r>
              <a:rPr lang="en-US" altLang="fr-FR" sz="2000">
                <a:solidFill>
                  <a:schemeClr val="bg1"/>
                </a:solidFill>
                <a:latin typeface="Aptos"/>
                <a:cs typeface="Lucida Grande" charset="0"/>
                <a:sym typeface="Lucida Grande" charset="0"/>
              </a:rPr>
              <a:t>Les </a:t>
            </a:r>
            <a:r>
              <a:rPr lang="en-US" altLang="fr-FR" sz="2000" err="1">
                <a:solidFill>
                  <a:schemeClr val="bg1"/>
                </a:solidFill>
                <a:latin typeface="Aptos"/>
                <a:cs typeface="Lucida Grande" charset="0"/>
                <a:sym typeface="Lucida Grande" charset="0"/>
              </a:rPr>
              <a:t>fèves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sont</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maintenant</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arrivées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en</a:t>
            </a:r>
            <a:r>
              <a:rPr lang="en-US" altLang="fr-FR" sz="2000">
                <a:solidFill>
                  <a:schemeClr val="bg1"/>
                </a:solidFill>
                <a:latin typeface="Aptos"/>
                <a:cs typeface="Lucida Grande" charset="0"/>
                <a:sym typeface="Lucida Grande" charset="0"/>
              </a:rPr>
              <a:t> Europe, </a:t>
            </a:r>
            <a:br>
              <a:rPr lang="en-US" altLang="fr-FR" sz="2000">
                <a:latin typeface="Aptos"/>
                <a:cs typeface="Lucida Grande" charset="0"/>
              </a:rPr>
            </a:br>
            <a:r>
              <a:rPr lang="en-US" altLang="fr-FR" sz="2000" err="1">
                <a:solidFill>
                  <a:schemeClr val="bg1"/>
                </a:solidFill>
                <a:latin typeface="Aptos"/>
                <a:cs typeface="Lucida Grande" charset="0"/>
                <a:sym typeface="Lucida Grande" charset="0"/>
              </a:rPr>
              <a:t>elles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vont</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pouvoir</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être</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transformées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en</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chocolat</a:t>
            </a:r>
            <a:r>
              <a:rPr lang="en-US" altLang="fr-FR" sz="2000">
                <a:solidFill>
                  <a:schemeClr val="bg1"/>
                </a:solidFill>
                <a:latin typeface="Aptos"/>
                <a:cs typeface="Lucida Grande" charset="0"/>
                <a:sym typeface="Lucida Grande" charset="0"/>
              </a:rPr>
              <a:t>. </a:t>
            </a:r>
            <a:endParaRPr lang="fr-FR" sz="2000">
              <a:solidFill>
                <a:schemeClr val="bg1"/>
              </a:solidFill>
              <a:latin typeface="Aptos"/>
              <a:cs typeface="Lucida Grande" charset="0"/>
            </a:endParaRPr>
          </a:p>
          <a:p>
            <a:pPr>
              <a:spcBef>
                <a:spcPts val="0"/>
              </a:spcBef>
              <a:spcAft>
                <a:spcPts val="0"/>
              </a:spcAft>
            </a:pPr>
            <a:r>
              <a:rPr lang="en-US" altLang="fr-FR" sz="2000">
                <a:solidFill>
                  <a:schemeClr val="bg1"/>
                </a:solidFill>
                <a:latin typeface="Aptos"/>
                <a:cs typeface="Lucida Grande" charset="0"/>
                <a:sym typeface="Lucida Grande" charset="0"/>
              </a:rPr>
              <a:t>Mais </a:t>
            </a:r>
            <a:r>
              <a:rPr lang="en-US" altLang="fr-FR" sz="2000" err="1">
                <a:solidFill>
                  <a:schemeClr val="bg1"/>
                </a:solidFill>
                <a:latin typeface="Aptos"/>
                <a:cs typeface="Lucida Grande" charset="0"/>
                <a:sym typeface="Lucida Grande" charset="0"/>
              </a:rPr>
              <a:t>d’abord</a:t>
            </a:r>
            <a:r>
              <a:rPr lang="en-US" altLang="fr-FR" sz="2000">
                <a:solidFill>
                  <a:schemeClr val="bg1"/>
                </a:solidFill>
                <a:latin typeface="Aptos"/>
                <a:cs typeface="Lucida Grande" charset="0"/>
                <a:sym typeface="Lucida Grande" charset="0"/>
              </a:rPr>
              <a:t>, il faut </a:t>
            </a:r>
            <a:r>
              <a:rPr lang="en-US" altLang="fr-FR" sz="2000">
                <a:solidFill>
                  <a:schemeClr val="bg1">
                    <a:lumMod val="95000"/>
                  </a:schemeClr>
                </a:solidFill>
                <a:latin typeface="Aptos"/>
                <a:cs typeface="Lucida Grande" charset="0"/>
                <a:sym typeface="Lucida Grande" charset="0"/>
              </a:rPr>
              <a:t>les</a:t>
            </a:r>
            <a:r>
              <a:rPr lang="en-US" altLang="fr-FR" sz="2000">
                <a:solidFill>
                  <a:srgbClr val="FFFF00"/>
                </a:solidFill>
                <a:latin typeface="Aptos"/>
                <a:cs typeface="Lucida Grande" charset="0"/>
                <a:sym typeface="Lucida Grande" charset="0"/>
              </a:rPr>
              <a:t> </a:t>
            </a:r>
            <a:r>
              <a:rPr lang="en-US" altLang="fr-FR" sz="2000" b="1" err="1">
                <a:solidFill>
                  <a:srgbClr val="FFFF00"/>
                </a:solidFill>
                <a:latin typeface="Aptos"/>
                <a:cs typeface="Lucida Grande" charset="0"/>
                <a:sym typeface="Lucida Grande" charset="0"/>
              </a:rPr>
              <a:t>nettoyer</a:t>
            </a:r>
            <a:r>
              <a:rPr lang="en-US" altLang="fr-FR" sz="2000">
                <a:solidFill>
                  <a:srgbClr val="FFFF00"/>
                </a:solidFill>
                <a:latin typeface="Aptos"/>
                <a:cs typeface="Lucida Grande" charset="0"/>
                <a:sym typeface="Lucida Grande" charset="0"/>
              </a:rPr>
              <a:t>, </a:t>
            </a:r>
            <a:r>
              <a:rPr lang="en-US" altLang="fr-FR" sz="2000">
                <a:solidFill>
                  <a:schemeClr val="bg1">
                    <a:lumMod val="95000"/>
                  </a:schemeClr>
                </a:solidFill>
                <a:latin typeface="Aptos"/>
                <a:cs typeface="Lucida Grande" charset="0"/>
                <a:sym typeface="Lucida Grande" charset="0"/>
              </a:rPr>
              <a:t>les</a:t>
            </a:r>
            <a:r>
              <a:rPr lang="en-US" altLang="fr-FR" sz="2000">
                <a:solidFill>
                  <a:srgbClr val="FFFF00"/>
                </a:solidFill>
                <a:latin typeface="Aptos"/>
                <a:cs typeface="Lucida Grande" charset="0"/>
                <a:sym typeface="Lucida Grande" charset="0"/>
              </a:rPr>
              <a:t> </a:t>
            </a:r>
            <a:r>
              <a:rPr lang="en-US" altLang="fr-FR" sz="2000" b="1" err="1">
                <a:solidFill>
                  <a:srgbClr val="FFFF00"/>
                </a:solidFill>
                <a:latin typeface="Aptos"/>
                <a:cs typeface="Lucida Grande" charset="0"/>
                <a:sym typeface="Lucida Grande" charset="0"/>
              </a:rPr>
              <a:t>concasser</a:t>
            </a:r>
            <a:r>
              <a:rPr lang="en-US" altLang="fr-FR" sz="2000">
                <a:solidFill>
                  <a:srgbClr val="FFFF00"/>
                </a:solidFill>
                <a:latin typeface="Aptos"/>
                <a:cs typeface="Lucida Grande" charset="0"/>
                <a:sym typeface="Lucida Grande" charset="0"/>
              </a:rPr>
              <a:t> </a:t>
            </a:r>
            <a:br>
              <a:rPr lang="en-US" altLang="fr-FR" sz="2000">
                <a:solidFill>
                  <a:srgbClr val="FFFF00"/>
                </a:solidFill>
                <a:latin typeface="Aptos"/>
                <a:cs typeface="Lucida Grande" charset="0"/>
                <a:sym typeface="Lucida Grande" charset="0"/>
              </a:rPr>
            </a:br>
            <a:r>
              <a:rPr lang="en-US" altLang="fr-FR" sz="2000">
                <a:solidFill>
                  <a:schemeClr val="bg1"/>
                </a:solidFill>
                <a:latin typeface="Aptos"/>
                <a:cs typeface="Lucida Grande" charset="0"/>
                <a:sym typeface="Lucida Grande" charset="0"/>
              </a:rPr>
              <a:t>(</a:t>
            </a:r>
            <a:r>
              <a:rPr lang="en-US" altLang="fr-FR" sz="2000" err="1">
                <a:solidFill>
                  <a:schemeClr val="bg1"/>
                </a:solidFill>
                <a:latin typeface="Aptos"/>
                <a:cs typeface="Lucida Grande" charset="0"/>
                <a:sym typeface="Lucida Grande" charset="0"/>
              </a:rPr>
              <a:t>enlever</a:t>
            </a:r>
            <a:r>
              <a:rPr lang="en-US" altLang="fr-FR" sz="2000">
                <a:solidFill>
                  <a:schemeClr val="bg1"/>
                </a:solidFill>
                <a:latin typeface="Aptos"/>
                <a:cs typeface="Lucida Grande" charset="0"/>
                <a:sym typeface="Lucida Grande" charset="0"/>
              </a:rPr>
              <a:t> la </a:t>
            </a:r>
            <a:r>
              <a:rPr lang="en-US" altLang="fr-FR" sz="2000" err="1">
                <a:solidFill>
                  <a:schemeClr val="bg1"/>
                </a:solidFill>
                <a:latin typeface="Aptos"/>
                <a:cs typeface="Lucida Grande" charset="0"/>
                <a:sym typeface="Lucida Grande" charset="0"/>
              </a:rPr>
              <a:t>coque</a:t>
            </a:r>
            <a:r>
              <a:rPr lang="en-US" altLang="fr-FR" sz="2000">
                <a:solidFill>
                  <a:schemeClr val="bg1"/>
                </a:solidFill>
                <a:latin typeface="Aptos"/>
                <a:cs typeface="Lucida Grande" charset="0"/>
                <a:sym typeface="Lucida Grande" charset="0"/>
              </a:rPr>
              <a:t> qui les </a:t>
            </a:r>
            <a:r>
              <a:rPr lang="en-US" altLang="fr-FR" sz="2000" err="1">
                <a:solidFill>
                  <a:schemeClr val="bg1"/>
                </a:solidFill>
                <a:latin typeface="Aptos"/>
                <a:cs typeface="Lucida Grande" charset="0"/>
                <a:sym typeface="Lucida Grande" charset="0"/>
              </a:rPr>
              <a:t>protège</a:t>
            </a:r>
            <a:r>
              <a:rPr lang="en-US" altLang="fr-FR" sz="2000">
                <a:solidFill>
                  <a:schemeClr val="bg1"/>
                </a:solidFill>
                <a:latin typeface="Aptos"/>
                <a:cs typeface="Lucida Grande" charset="0"/>
                <a:sym typeface="Lucida Grande" charset="0"/>
              </a:rPr>
              <a:t>) et </a:t>
            </a:r>
            <a:r>
              <a:rPr lang="en-US" altLang="fr-FR" sz="2000">
                <a:solidFill>
                  <a:schemeClr val="bg1">
                    <a:lumMod val="95000"/>
                  </a:schemeClr>
                </a:solidFill>
                <a:latin typeface="Aptos"/>
                <a:cs typeface="Lucida Grande" charset="0"/>
                <a:sym typeface="Lucida Grande" charset="0"/>
              </a:rPr>
              <a:t>les </a:t>
            </a:r>
            <a:r>
              <a:rPr lang="en-US" altLang="fr-FR" sz="2000" b="1" err="1">
                <a:solidFill>
                  <a:srgbClr val="FFFF00"/>
                </a:solidFill>
                <a:latin typeface="Aptos"/>
                <a:cs typeface="Lucida Grande" charset="0"/>
                <a:sym typeface="Lucida Grande" charset="0"/>
              </a:rPr>
              <a:t>torréfier</a:t>
            </a:r>
            <a:r>
              <a:rPr lang="en-US" altLang="fr-FR" sz="2000" b="1">
                <a:solidFill>
                  <a:schemeClr val="bg1"/>
                </a:solidFill>
                <a:latin typeface="Aptos"/>
                <a:cs typeface="Lucida Grande" charset="0"/>
                <a:sym typeface="Lucida Grande" charset="0"/>
              </a:rPr>
              <a:t>.</a:t>
            </a:r>
            <a:endParaRPr lang="fr-FR" sz="2000">
              <a:solidFill>
                <a:schemeClr val="bg1"/>
              </a:solidFill>
              <a:latin typeface="Aptos"/>
            </a:endParaRPr>
          </a:p>
        </p:txBody>
      </p:sp>
      <p:sp>
        <p:nvSpPr>
          <p:cNvPr id="11269" name="Rectangle 4">
            <a:extLst>
              <a:ext uri="{FF2B5EF4-FFF2-40B4-BE49-F238E27FC236}">
                <a16:creationId xmlns:a16="http://schemas.microsoft.com/office/drawing/2014/main" id="{87744045-912C-CA27-7564-E0876C3D36CC}"/>
              </a:ext>
            </a:extLst>
          </p:cNvPr>
          <p:cNvSpPr>
            <a:spLocks/>
          </p:cNvSpPr>
          <p:nvPr/>
        </p:nvSpPr>
        <p:spPr bwMode="auto">
          <a:xfrm>
            <a:off x="4994003" y="3429000"/>
            <a:ext cx="3518977" cy="41729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t">
            <a:spAutoFit/>
          </a:bodyPr>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nSpc>
                <a:spcPct val="150000"/>
              </a:lnSpc>
            </a:pPr>
            <a:r>
              <a:rPr lang="en-US" altLang="fr-FR" sz="2000" b="1" err="1">
                <a:solidFill>
                  <a:srgbClr val="FFFF00"/>
                </a:solidFill>
                <a:latin typeface="Aptos"/>
              </a:rPr>
              <a:t>Qu'est-ce</a:t>
            </a:r>
            <a:r>
              <a:rPr lang="en-US" altLang="fr-FR" sz="2000" b="1">
                <a:solidFill>
                  <a:srgbClr val="FFFF00"/>
                </a:solidFill>
                <a:latin typeface="Aptos"/>
              </a:rPr>
              <a:t> </a:t>
            </a:r>
            <a:r>
              <a:rPr lang="en-US" altLang="fr-FR" sz="2000" b="1" err="1">
                <a:solidFill>
                  <a:srgbClr val="FFFF00"/>
                </a:solidFill>
                <a:latin typeface="Aptos"/>
              </a:rPr>
              <a:t>que</a:t>
            </a:r>
            <a:r>
              <a:rPr lang="en-US" altLang="fr-FR" sz="2000" b="1">
                <a:solidFill>
                  <a:srgbClr val="FFFF00"/>
                </a:solidFill>
                <a:latin typeface="Aptos"/>
              </a:rPr>
              <a:t> la </a:t>
            </a:r>
            <a:r>
              <a:rPr lang="en-US" altLang="fr-FR" sz="2000" b="1" err="1">
                <a:solidFill>
                  <a:srgbClr val="FFFF00"/>
                </a:solidFill>
                <a:latin typeface="Aptos"/>
              </a:rPr>
              <a:t>torréfaction</a:t>
            </a:r>
            <a:r>
              <a:rPr lang="en-US" altLang="fr-FR" sz="2000" b="1">
                <a:solidFill>
                  <a:srgbClr val="FFFF00"/>
                </a:solidFill>
                <a:latin typeface="Aptos"/>
              </a:rPr>
              <a:t> ?</a:t>
            </a:r>
          </a:p>
        </p:txBody>
      </p:sp>
      <p:sp>
        <p:nvSpPr>
          <p:cNvPr id="2" name="Rectangle 6">
            <a:extLst>
              <a:ext uri="{FF2B5EF4-FFF2-40B4-BE49-F238E27FC236}">
                <a16:creationId xmlns:a16="http://schemas.microsoft.com/office/drawing/2014/main" id="{A8D354B4-28BC-2577-0E78-8FC9D9A16AFE}"/>
              </a:ext>
            </a:extLst>
          </p:cNvPr>
          <p:cNvSpPr>
            <a:spLocks/>
          </p:cNvSpPr>
          <p:nvPr/>
        </p:nvSpPr>
        <p:spPr bwMode="auto">
          <a:xfrm>
            <a:off x="5086500" y="4112936"/>
            <a:ext cx="38989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spcBef>
                <a:spcPts val="0"/>
              </a:spcBef>
              <a:spcAft>
                <a:spcPts val="0"/>
              </a:spcAft>
            </a:pPr>
            <a:r>
              <a:rPr lang="en-US" altLang="fr-FR" sz="2000">
                <a:solidFill>
                  <a:schemeClr val="bg1"/>
                </a:solidFill>
                <a:latin typeface="Aptos"/>
                <a:cs typeface="Lucida Grande" charset="0"/>
                <a:sym typeface="Lucida Grande" charset="0"/>
              </a:rPr>
              <a:t>Le cacao est </a:t>
            </a:r>
            <a:r>
              <a:rPr lang="en-US" altLang="fr-FR" sz="2000" b="1" err="1">
                <a:solidFill>
                  <a:srgbClr val="FFFF00"/>
                </a:solidFill>
                <a:latin typeface="Aptos"/>
                <a:cs typeface="Lucida Grande" charset="0"/>
                <a:sym typeface="Lucida Grande" charset="0"/>
              </a:rPr>
              <a:t>chauffé</a:t>
            </a:r>
            <a:r>
              <a:rPr lang="en-US" altLang="fr-FR" sz="2000">
                <a:solidFill>
                  <a:schemeClr val="bg1"/>
                </a:solidFill>
                <a:latin typeface="Aptos"/>
                <a:cs typeface="Lucida Grande" charset="0"/>
                <a:sym typeface="Lucida Grande" charset="0"/>
              </a:rPr>
              <a:t> </a:t>
            </a:r>
            <a:br>
              <a:rPr lang="en-US" altLang="fr-FR" sz="2000">
                <a:solidFill>
                  <a:schemeClr val="bg1"/>
                </a:solidFill>
                <a:latin typeface="Aptos"/>
                <a:cs typeface="Lucida Grande" charset="0"/>
                <a:sym typeface="Lucida Grande" charset="0"/>
              </a:rPr>
            </a:br>
            <a:r>
              <a:rPr lang="en-US" altLang="fr-FR" sz="2000">
                <a:solidFill>
                  <a:schemeClr val="bg1"/>
                </a:solidFill>
                <a:latin typeface="Aptos"/>
                <a:cs typeface="Lucida Grande" charset="0"/>
                <a:sym typeface="Lucida Grande" charset="0"/>
              </a:rPr>
              <a:t>entre 100 et 140 </a:t>
            </a:r>
            <a:r>
              <a:rPr lang="en-US" altLang="fr-FR" sz="2000" err="1">
                <a:solidFill>
                  <a:schemeClr val="bg1"/>
                </a:solidFill>
                <a:latin typeface="Aptos"/>
                <a:cs typeface="Lucida Grande" charset="0"/>
                <a:sym typeface="Lucida Grande" charset="0"/>
              </a:rPr>
              <a:t>degrés</a:t>
            </a:r>
            <a:r>
              <a:rPr lang="en-US" altLang="fr-FR" sz="2000">
                <a:solidFill>
                  <a:schemeClr val="bg1"/>
                </a:solidFill>
                <a:latin typeface="Aptos"/>
                <a:cs typeface="Lucida Grande" charset="0"/>
                <a:sym typeface="Lucida Grande" charset="0"/>
              </a:rPr>
              <a:t> </a:t>
            </a:r>
            <a:br>
              <a:rPr lang="en-US" altLang="fr-FR" sz="2000">
                <a:latin typeface="Aptos"/>
                <a:cs typeface="Lucida Grande" charset="0"/>
              </a:rPr>
            </a:br>
            <a:r>
              <a:rPr lang="en-US" altLang="fr-FR" sz="2000">
                <a:solidFill>
                  <a:schemeClr val="bg1"/>
                </a:solidFill>
                <a:latin typeface="Aptos"/>
                <a:cs typeface="Lucida Grande" charset="0"/>
                <a:sym typeface="Lucida Grande" charset="0"/>
              </a:rPr>
              <a:t>pendant 20 à 30 min. </a:t>
            </a:r>
            <a:br>
              <a:rPr lang="en-US" altLang="fr-FR" sz="2000">
                <a:latin typeface="Aptos"/>
                <a:cs typeface="Lucida Grande" charset="0"/>
              </a:rPr>
            </a:br>
            <a:r>
              <a:rPr lang="en-US" altLang="fr-FR" sz="2000">
                <a:solidFill>
                  <a:schemeClr val="bg1"/>
                </a:solidFill>
                <a:latin typeface="Aptos"/>
                <a:cs typeface="Lucida Grande" charset="0"/>
                <a:sym typeface="Lucida Grande" charset="0"/>
              </a:rPr>
              <a:t>Il </a:t>
            </a:r>
            <a:r>
              <a:rPr lang="en-US" altLang="fr-FR" sz="2000" err="1">
                <a:solidFill>
                  <a:schemeClr val="bg1"/>
                </a:solidFill>
                <a:latin typeface="Aptos"/>
                <a:cs typeface="Lucida Grande" charset="0"/>
                <a:sym typeface="Lucida Grande" charset="0"/>
              </a:rPr>
              <a:t>devient</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alors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liquide</a:t>
            </a:r>
            <a:r>
              <a:rPr lang="en-US" altLang="fr-FR" sz="2000">
                <a:solidFill>
                  <a:schemeClr val="bg1"/>
                </a:solidFill>
                <a:latin typeface="Aptos"/>
                <a:cs typeface="Lucida Grande" charset="0"/>
                <a:sym typeface="Lucida Grande" charset="0"/>
              </a:rPr>
              <a:t> </a:t>
            </a:r>
            <a:br>
              <a:rPr lang="en-US" altLang="fr-FR" sz="2000">
                <a:solidFill>
                  <a:schemeClr val="bg1"/>
                </a:solidFill>
                <a:latin typeface="Aptos"/>
                <a:cs typeface="Lucida Grande" charset="0"/>
                <a:sym typeface="Lucida Grande" charset="0"/>
              </a:rPr>
            </a:br>
            <a:r>
              <a:rPr lang="en-US" altLang="fr-FR" sz="2000">
                <a:solidFill>
                  <a:schemeClr val="bg1"/>
                </a:solidFill>
                <a:latin typeface="Aptos"/>
                <a:cs typeface="Lucida Grande" charset="0"/>
                <a:sym typeface="Lucida Grande" charset="0"/>
              </a:rPr>
              <a:t>et </a:t>
            </a:r>
            <a:r>
              <a:rPr lang="en-US" altLang="fr-FR" sz="2000" err="1">
                <a:solidFill>
                  <a:schemeClr val="bg1"/>
                </a:solidFill>
                <a:latin typeface="Aptos"/>
                <a:cs typeface="Lucida Grande" charset="0"/>
                <a:sym typeface="Lucida Grande" charset="0"/>
              </a:rPr>
              <a:t>libère</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ses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arômes</a:t>
            </a:r>
            <a:r>
              <a:rPr lang="en-US" altLang="fr-FR" sz="2000">
                <a:solidFill>
                  <a:schemeClr val="bg1"/>
                </a:solidFill>
                <a:latin typeface="Aptos"/>
                <a:cs typeface="Lucida Grande" charset="0"/>
                <a:sym typeface="Lucida Grande" charset="0"/>
              </a:rPr>
              <a:t>. </a:t>
            </a:r>
            <a:endParaRPr lang="fr-FR" sz="2000">
              <a:solidFill>
                <a:schemeClr val="bg1"/>
              </a:solidFill>
              <a:latin typeface="Aptos"/>
            </a:endParaRPr>
          </a:p>
        </p:txBody>
      </p:sp>
      <p:pic>
        <p:nvPicPr>
          <p:cNvPr id="4098" name="Picture 2" descr="François Pralus, l'aventurier du chocolat - Edélices">
            <a:extLst>
              <a:ext uri="{FF2B5EF4-FFF2-40B4-BE49-F238E27FC236}">
                <a16:creationId xmlns:a16="http://schemas.microsoft.com/office/drawing/2014/main" id="{6DED7685-E85B-F51B-0952-79035A036D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174" y="3406864"/>
            <a:ext cx="4224647" cy="26466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fade">
                                      <p:cBhvr>
                                        <p:cTn id="7" dur="500"/>
                                        <p:tgtEl>
                                          <p:spTgt spid="11269"/>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1"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2" grpId="0"/>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u numéro de diapositive 3">
            <a:extLst>
              <a:ext uri="{FF2B5EF4-FFF2-40B4-BE49-F238E27FC236}">
                <a16:creationId xmlns:a16="http://schemas.microsoft.com/office/drawing/2014/main" id="{B50F94D8-55DA-75AB-30E3-4E05D69BBB77}"/>
              </a:ext>
            </a:extLst>
          </p:cNvPr>
          <p:cNvSpPr>
            <a:spLocks noGrp="1" noChangeArrowheads="1"/>
          </p:cNvSpPr>
          <p:nvPr>
            <p:ph type="sldNum" sz="quarter" idx="4294967295"/>
          </p:nvPr>
        </p:nvSpPr>
        <p:spPr bwMode="auto">
          <a:xfrm>
            <a:off x="8861425" y="6454775"/>
            <a:ext cx="282575" cy="2667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nSpc>
                <a:spcPct val="150000"/>
              </a:lnSpc>
            </a:pPr>
            <a:fld id="{C9443F3E-1599-4EEF-BB41-546B5C0CC7D1}" type="slidenum">
              <a:rPr lang="en-US" altLang="fr-FR" sz="1200">
                <a:solidFill>
                  <a:srgbClr val="878787"/>
                </a:solidFill>
                <a:latin typeface="Gill Sans"/>
                <a:cs typeface="Lucida Grande" charset="0"/>
                <a:sym typeface="Lucida Grande" charset="0"/>
              </a:rPr>
              <a:pPr>
                <a:lnSpc>
                  <a:spcPct val="150000"/>
                </a:lnSpc>
              </a:pPr>
              <a:t>12</a:t>
            </a:fld>
            <a:endParaRPr lang="en-US" altLang="fr-FR" sz="1200">
              <a:solidFill>
                <a:srgbClr val="878787"/>
              </a:solidFill>
              <a:latin typeface="Gill Sans"/>
              <a:cs typeface="Lucida Grande" charset="0"/>
            </a:endParaRPr>
          </a:p>
        </p:txBody>
      </p:sp>
      <p:sp>
        <p:nvSpPr>
          <p:cNvPr id="13315" name="Rectangle 1">
            <a:extLst>
              <a:ext uri="{FF2B5EF4-FFF2-40B4-BE49-F238E27FC236}">
                <a16:creationId xmlns:a16="http://schemas.microsoft.com/office/drawing/2014/main" id="{F885CD04-7A40-F806-3CA9-E59B83880F74}"/>
              </a:ext>
            </a:extLst>
          </p:cNvPr>
          <p:cNvSpPr>
            <a:spLocks/>
          </p:cNvSpPr>
          <p:nvPr/>
        </p:nvSpPr>
        <p:spPr bwMode="auto">
          <a:xfrm>
            <a:off x="2266363" y="407923"/>
            <a:ext cx="5577668"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gn="ctr" eaLnBrk="1" hangingPunct="1">
              <a:lnSpc>
                <a:spcPct val="150000"/>
              </a:lnSpc>
            </a:pPr>
            <a:r>
              <a:rPr lang="en-US" altLang="fr-FR" sz="3200" b="1">
                <a:solidFill>
                  <a:schemeClr val="bg1"/>
                </a:solidFill>
                <a:latin typeface="Aptos"/>
                <a:cs typeface="Lucida Grande" charset="0"/>
                <a:sym typeface="Lucida Grande" charset="0"/>
              </a:rPr>
              <a:t>La fabrication du </a:t>
            </a:r>
            <a:r>
              <a:rPr lang="en-US" altLang="fr-FR" sz="3200" b="1" err="1">
                <a:solidFill>
                  <a:schemeClr val="bg1"/>
                </a:solidFill>
                <a:latin typeface="Aptos"/>
                <a:cs typeface="Lucida Grande" charset="0"/>
                <a:sym typeface="Lucida Grande" charset="0"/>
              </a:rPr>
              <a:t>chocolat</a:t>
            </a:r>
            <a:r>
              <a:rPr lang="en-US" altLang="fr-FR" sz="3200" b="1">
                <a:solidFill>
                  <a:schemeClr val="bg1"/>
                </a:solidFill>
                <a:latin typeface="Aptos"/>
                <a:cs typeface="Lucida Grande" charset="0"/>
                <a:sym typeface="Lucida Grande" charset="0"/>
              </a:rPr>
              <a:t> </a:t>
            </a:r>
            <a:r>
              <a:rPr lang="en-US" altLang="fr-FR" sz="3200" b="1">
                <a:solidFill>
                  <a:schemeClr val="bg1"/>
                </a:solidFill>
                <a:latin typeface="Gill Sans"/>
                <a:cs typeface="Lucida Grande" charset="0"/>
                <a:sym typeface="Lucida Grande" charset="0"/>
              </a:rPr>
              <a:t> </a:t>
            </a:r>
            <a:endParaRPr lang="en-US" altLang="fr-FR" sz="3200" b="1">
              <a:solidFill>
                <a:schemeClr val="bg1"/>
              </a:solidFill>
              <a:latin typeface="Gill Sans"/>
              <a:cs typeface="Lucida Grande" charset="0"/>
            </a:endParaRPr>
          </a:p>
        </p:txBody>
      </p:sp>
      <p:sp>
        <p:nvSpPr>
          <p:cNvPr id="13317" name="Rectangle 3">
            <a:extLst>
              <a:ext uri="{FF2B5EF4-FFF2-40B4-BE49-F238E27FC236}">
                <a16:creationId xmlns:a16="http://schemas.microsoft.com/office/drawing/2014/main" id="{50B956F9-CA46-AEF9-D1D3-CE228A234174}"/>
              </a:ext>
            </a:extLst>
          </p:cNvPr>
          <p:cNvSpPr>
            <a:spLocks/>
          </p:cNvSpPr>
          <p:nvPr/>
        </p:nvSpPr>
        <p:spPr bwMode="auto">
          <a:xfrm>
            <a:off x="576055" y="1695817"/>
            <a:ext cx="6571927" cy="878959"/>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t">
            <a:spAutoFit/>
          </a:bodyPr>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2000">
                <a:solidFill>
                  <a:schemeClr val="bg1"/>
                </a:solidFill>
                <a:latin typeface="Aptos"/>
                <a:cs typeface="Lucida Grande" charset="0"/>
                <a:sym typeface="Lucida Grande" charset="0"/>
              </a:rPr>
              <a:t>Pour </a:t>
            </a:r>
            <a:r>
              <a:rPr lang="en-US" altLang="fr-FR" sz="2000" err="1">
                <a:solidFill>
                  <a:schemeClr val="bg1"/>
                </a:solidFill>
                <a:latin typeface="Aptos"/>
                <a:cs typeface="Lucida Grande" charset="0"/>
                <a:sym typeface="Lucida Grande" charset="0"/>
              </a:rPr>
              <a:t>obtenir</a:t>
            </a:r>
            <a:r>
              <a:rPr lang="en-US" altLang="fr-FR" sz="2000">
                <a:solidFill>
                  <a:schemeClr val="bg1"/>
                </a:solidFill>
                <a:latin typeface="Aptos"/>
                <a:cs typeface="Lucida Grande" charset="0"/>
                <a:sym typeface="Lucida Grande" charset="0"/>
              </a:rPr>
              <a:t> du </a:t>
            </a:r>
            <a:r>
              <a:rPr lang="en-US" altLang="fr-FR" sz="2000" err="1">
                <a:solidFill>
                  <a:schemeClr val="bg1"/>
                </a:solidFill>
                <a:latin typeface="Aptos"/>
                <a:cs typeface="Lucida Grande" charset="0"/>
                <a:sym typeface="Lucida Grande" charset="0"/>
              </a:rPr>
              <a:t>chocolat</a:t>
            </a:r>
            <a:r>
              <a:rPr lang="en-US" altLang="fr-FR" sz="2000">
                <a:solidFill>
                  <a:schemeClr val="bg1"/>
                </a:solidFill>
                <a:latin typeface="Aptos"/>
                <a:cs typeface="Lucida Grande" charset="0"/>
                <a:sym typeface="Lucida Grande" charset="0"/>
              </a:rPr>
              <a:t>, on a </a:t>
            </a:r>
            <a:r>
              <a:rPr lang="en-US" altLang="fr-FR" sz="2000" err="1">
                <a:solidFill>
                  <a:schemeClr val="bg1"/>
                </a:solidFill>
                <a:latin typeface="Aptos"/>
                <a:cs typeface="Lucida Grande" charset="0"/>
                <a:sym typeface="Lucida Grande" charset="0"/>
              </a:rPr>
              <a:t>besoin</a:t>
            </a:r>
            <a:r>
              <a:rPr lang="en-US" altLang="fr-FR" sz="2000">
                <a:solidFill>
                  <a:schemeClr val="bg1"/>
                </a:solidFill>
                <a:latin typeface="Aptos"/>
                <a:cs typeface="Lucida Grande" charset="0"/>
                <a:sym typeface="Lucida Grande" charset="0"/>
              </a:rPr>
              <a:t> de </a:t>
            </a:r>
            <a:r>
              <a:rPr lang="en-US" altLang="fr-FR" sz="2000" b="1">
                <a:solidFill>
                  <a:srgbClr val="FFFF00"/>
                </a:solidFill>
                <a:latin typeface="Aptos"/>
                <a:cs typeface="Lucida Grande" charset="0"/>
                <a:sym typeface="Lucida Grande" charset="0"/>
              </a:rPr>
              <a:t>deux</a:t>
            </a:r>
            <a:r>
              <a:rPr lang="en-US" altLang="fr-FR" sz="2000">
                <a:solidFill>
                  <a:schemeClr val="bg1"/>
                </a:solidFill>
                <a:latin typeface="Aptos"/>
                <a:cs typeface="Lucida Grande" charset="0"/>
                <a:sym typeface="Lucida Grande" charset="0"/>
              </a:rPr>
              <a:t> </a:t>
            </a:r>
            <a:r>
              <a:rPr lang="en-US" altLang="fr-FR" sz="2000" b="1" err="1">
                <a:solidFill>
                  <a:srgbClr val="FFFF00"/>
                </a:solidFill>
                <a:latin typeface="Aptos"/>
                <a:cs typeface="Lucida Grande" charset="0"/>
                <a:sym typeface="Lucida Grande" charset="0"/>
              </a:rPr>
              <a:t>ingrédients</a:t>
            </a:r>
            <a:r>
              <a:rPr lang="en-US" altLang="fr-FR" sz="2000">
                <a:solidFill>
                  <a:schemeClr val="bg1"/>
                </a:solidFill>
                <a:latin typeface="Aptos"/>
                <a:cs typeface="Lucida Grande" charset="0"/>
                <a:sym typeface="Lucida Grande" charset="0"/>
              </a:rPr>
              <a:t>. </a:t>
            </a:r>
            <a:endParaRPr lang="en-US" altLang="fr-FR" sz="2000">
              <a:solidFill>
                <a:schemeClr val="bg1"/>
              </a:solidFill>
              <a:latin typeface="Aptos"/>
              <a:cs typeface="Lucida Grande" charset="0"/>
            </a:endParaRPr>
          </a:p>
          <a:p>
            <a:pPr>
              <a:lnSpc>
                <a:spcPct val="150000"/>
              </a:lnSpc>
            </a:pPr>
            <a:r>
              <a:rPr lang="en-US" altLang="fr-FR" sz="2000" err="1">
                <a:solidFill>
                  <a:schemeClr val="bg1"/>
                </a:solidFill>
                <a:latin typeface="Aptos"/>
                <a:cs typeface="Lucida Grande" charset="0"/>
                <a:sym typeface="Lucida Grande" charset="0"/>
              </a:rPr>
              <a:t>Lesquels</a:t>
            </a:r>
            <a:r>
              <a:rPr lang="en-US" altLang="fr-FR" sz="2000">
                <a:solidFill>
                  <a:schemeClr val="bg1"/>
                </a:solidFill>
                <a:latin typeface="Aptos"/>
                <a:cs typeface="Lucida Grande" charset="0"/>
                <a:sym typeface="Lucida Grande" charset="0"/>
              </a:rPr>
              <a:t> ?</a:t>
            </a:r>
            <a:endParaRPr lang="en-US" altLang="fr-FR" sz="2000">
              <a:solidFill>
                <a:schemeClr val="bg1"/>
              </a:solidFill>
              <a:latin typeface="Aptos"/>
              <a:cs typeface="Lucida Grande" charset="0"/>
            </a:endParaRPr>
          </a:p>
        </p:txBody>
      </p:sp>
      <p:sp>
        <p:nvSpPr>
          <p:cNvPr id="2" name="Rectangle 5">
            <a:extLst>
              <a:ext uri="{FF2B5EF4-FFF2-40B4-BE49-F238E27FC236}">
                <a16:creationId xmlns:a16="http://schemas.microsoft.com/office/drawing/2014/main" id="{30A10C85-7701-D5BB-1A28-77987E0B432F}"/>
              </a:ext>
            </a:extLst>
          </p:cNvPr>
          <p:cNvSpPr>
            <a:spLocks/>
          </p:cNvSpPr>
          <p:nvPr/>
        </p:nvSpPr>
        <p:spPr bwMode="auto">
          <a:xfrm>
            <a:off x="2001235" y="5619222"/>
            <a:ext cx="1229760" cy="417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t">
            <a:spAutoFit/>
          </a:bodyPr>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2000">
                <a:solidFill>
                  <a:schemeClr val="bg1"/>
                </a:solidFill>
                <a:latin typeface="Aptos"/>
                <a:sym typeface="Lucida Grande" charset="0"/>
              </a:rPr>
              <a:t>du cacao…</a:t>
            </a:r>
            <a:endParaRPr lang="fr-FR" sz="2000">
              <a:solidFill>
                <a:schemeClr val="bg1"/>
              </a:solidFill>
              <a:latin typeface="Aptos"/>
            </a:endParaRPr>
          </a:p>
        </p:txBody>
      </p:sp>
      <p:sp>
        <p:nvSpPr>
          <p:cNvPr id="10246" name="Rectangle 6">
            <a:extLst>
              <a:ext uri="{FF2B5EF4-FFF2-40B4-BE49-F238E27FC236}">
                <a16:creationId xmlns:a16="http://schemas.microsoft.com/office/drawing/2014/main" id="{A2B48851-1C44-E8FF-3F85-B7DF08BD234D}"/>
              </a:ext>
            </a:extLst>
          </p:cNvPr>
          <p:cNvSpPr>
            <a:spLocks/>
          </p:cNvSpPr>
          <p:nvPr/>
        </p:nvSpPr>
        <p:spPr bwMode="auto">
          <a:xfrm>
            <a:off x="5885591" y="5620936"/>
            <a:ext cx="2195794" cy="417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t">
            <a:spAutoFit/>
          </a:bodyPr>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2000" err="1">
                <a:solidFill>
                  <a:schemeClr val="bg1"/>
                </a:solidFill>
                <a:latin typeface="Aptos"/>
                <a:sym typeface="Lucida Grande" charset="0"/>
              </a:rPr>
              <a:t>mais</a:t>
            </a:r>
            <a:r>
              <a:rPr lang="en-US" altLang="fr-FR" sz="2000">
                <a:solidFill>
                  <a:schemeClr val="bg1"/>
                </a:solidFill>
                <a:latin typeface="Aptos"/>
                <a:sym typeface="Lucida Grande" charset="0"/>
              </a:rPr>
              <a:t> </a:t>
            </a:r>
            <a:r>
              <a:rPr lang="en-US" altLang="fr-FR" sz="2000" err="1">
                <a:solidFill>
                  <a:schemeClr val="bg1"/>
                </a:solidFill>
                <a:latin typeface="Aptos"/>
                <a:sym typeface="Lucida Grande" charset="0"/>
              </a:rPr>
              <a:t>aussi</a:t>
            </a:r>
            <a:r>
              <a:rPr lang="en-US" altLang="fr-FR" sz="2000">
                <a:solidFill>
                  <a:schemeClr val="bg1"/>
                </a:solidFill>
                <a:latin typeface="Aptos"/>
                <a:sym typeface="Lucida Grande" charset="0"/>
              </a:rPr>
              <a:t> du sucre</a:t>
            </a:r>
            <a:endParaRPr lang="fr-FR" sz="2000">
              <a:solidFill>
                <a:schemeClr val="bg1"/>
              </a:solidFill>
              <a:latin typeface="Aptos"/>
            </a:endParaRPr>
          </a:p>
        </p:txBody>
      </p:sp>
      <p:pic>
        <p:nvPicPr>
          <p:cNvPr id="6146" name="Picture 2" descr="La Côte d'Ivoire a transformé 293 000 tonnes de cacao à fin mars 2021">
            <a:extLst>
              <a:ext uri="{FF2B5EF4-FFF2-40B4-BE49-F238E27FC236}">
                <a16:creationId xmlns:a16="http://schemas.microsoft.com/office/drawing/2014/main" id="{B09DE542-BDE3-3552-12AC-5A21371CFD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920" y="2883648"/>
            <a:ext cx="4145280" cy="25908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148" name="Picture 4" descr="Sucres : nos astuces pour manger moins de sucre">
            <a:extLst>
              <a:ext uri="{FF2B5EF4-FFF2-40B4-BE49-F238E27FC236}">
                <a16:creationId xmlns:a16="http://schemas.microsoft.com/office/drawing/2014/main" id="{3D10F5F1-2A47-ADD6-1C63-FE6D43EAA0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145" y="2883647"/>
            <a:ext cx="4145280" cy="2562634"/>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fade">
                                      <p:cBhvr>
                                        <p:cTn id="17" dur="500"/>
                                        <p:tgtEl>
                                          <p:spTgt spid="61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1" nodeType="clickEffect">
                                  <p:stCondLst>
                                    <p:cond delay="0"/>
                                  </p:stCondLst>
                                  <p:childTnLst>
                                    <p:set>
                                      <p:cBhvr>
                                        <p:cTn id="21" dur="1" fill="hold">
                                          <p:stCondLst>
                                            <p:cond delay="0"/>
                                          </p:stCondLst>
                                        </p:cTn>
                                        <p:tgtEl>
                                          <p:spTgt spid="10246"/>
                                        </p:tgtEl>
                                        <p:attrNameLst>
                                          <p:attrName>style.visibility</p:attrName>
                                        </p:attrNameLst>
                                      </p:cBhvr>
                                      <p:to>
                                        <p:strVal val="visible"/>
                                      </p:to>
                                    </p:set>
                                    <p:animEffect transition="in" filter="fade">
                                      <p:cBhvr>
                                        <p:cTn id="22"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246" grpId="0"/>
      <p:bldP spid="1024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numéro de diapositive 3">
            <a:extLst>
              <a:ext uri="{FF2B5EF4-FFF2-40B4-BE49-F238E27FC236}">
                <a16:creationId xmlns:a16="http://schemas.microsoft.com/office/drawing/2014/main" id="{59F64751-19E1-EE31-675C-3E4A5BF82A06}"/>
              </a:ext>
            </a:extLst>
          </p:cNvPr>
          <p:cNvSpPr>
            <a:spLocks noGrp="1" noChangeArrowheads="1"/>
          </p:cNvSpPr>
          <p:nvPr>
            <p:ph type="sldNum" sz="quarter" idx="4294967295"/>
          </p:nvPr>
        </p:nvSpPr>
        <p:spPr bwMode="auto">
          <a:xfrm>
            <a:off x="8861425" y="6454775"/>
            <a:ext cx="282575" cy="2667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nSpc>
                <a:spcPct val="150000"/>
              </a:lnSpc>
            </a:pPr>
            <a:fld id="{638C8D2A-374F-4B37-9020-C85B9CEC28CE}" type="slidenum">
              <a:rPr lang="en-US" altLang="fr-FR" sz="1200">
                <a:solidFill>
                  <a:srgbClr val="878787"/>
                </a:solidFill>
                <a:latin typeface="Gill Sans"/>
                <a:cs typeface="Lucida Grande" charset="0"/>
                <a:sym typeface="Lucida Grande" charset="0"/>
              </a:rPr>
              <a:pPr>
                <a:lnSpc>
                  <a:spcPct val="150000"/>
                </a:lnSpc>
              </a:pPr>
              <a:t>13</a:t>
            </a:fld>
            <a:endParaRPr lang="en-US" altLang="fr-FR" sz="1200">
              <a:solidFill>
                <a:srgbClr val="878787"/>
              </a:solidFill>
              <a:latin typeface="Gill Sans"/>
              <a:cs typeface="Lucida Grande" charset="0"/>
            </a:endParaRPr>
          </a:p>
        </p:txBody>
      </p:sp>
      <p:sp>
        <p:nvSpPr>
          <p:cNvPr id="14339" name="Rectangle 1">
            <a:extLst>
              <a:ext uri="{FF2B5EF4-FFF2-40B4-BE49-F238E27FC236}">
                <a16:creationId xmlns:a16="http://schemas.microsoft.com/office/drawing/2014/main" id="{D2C45AB5-4932-D2C3-56DF-BB3373FE8590}"/>
              </a:ext>
            </a:extLst>
          </p:cNvPr>
          <p:cNvSpPr>
            <a:spLocks/>
          </p:cNvSpPr>
          <p:nvPr/>
        </p:nvSpPr>
        <p:spPr bwMode="auto">
          <a:xfrm>
            <a:off x="2442465" y="458772"/>
            <a:ext cx="67056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3200" b="1">
                <a:solidFill>
                  <a:schemeClr val="bg1"/>
                </a:solidFill>
                <a:latin typeface="Aptos"/>
                <a:cs typeface="Lucida Grande" charset="0"/>
                <a:sym typeface="Lucida Grande" charset="0"/>
              </a:rPr>
              <a:t>Ce </a:t>
            </a:r>
            <a:r>
              <a:rPr lang="en-US" altLang="fr-FR" sz="3200" b="1" err="1">
                <a:solidFill>
                  <a:schemeClr val="bg1"/>
                </a:solidFill>
                <a:latin typeface="Aptos"/>
                <a:cs typeface="Lucida Grande" charset="0"/>
                <a:sym typeface="Lucida Grande" charset="0"/>
              </a:rPr>
              <a:t>que</a:t>
            </a:r>
            <a:r>
              <a:rPr lang="en-US" altLang="fr-FR" sz="3200" b="1">
                <a:solidFill>
                  <a:schemeClr val="bg1"/>
                </a:solidFill>
                <a:latin typeface="Aptos"/>
                <a:cs typeface="Lucida Grande" charset="0"/>
                <a:sym typeface="Lucida Grande" charset="0"/>
              </a:rPr>
              <a:t> </a:t>
            </a:r>
            <a:r>
              <a:rPr lang="en-US" altLang="fr-FR" sz="3200" b="1" err="1">
                <a:solidFill>
                  <a:schemeClr val="bg1"/>
                </a:solidFill>
                <a:latin typeface="Aptos"/>
                <a:cs typeface="Lucida Grande" charset="0"/>
                <a:sym typeface="Lucida Grande" charset="0"/>
              </a:rPr>
              <a:t>gagnent</a:t>
            </a:r>
            <a:r>
              <a:rPr lang="en-US" altLang="fr-FR" sz="3200" b="1">
                <a:solidFill>
                  <a:schemeClr val="bg1"/>
                </a:solidFill>
                <a:latin typeface="Aptos"/>
                <a:cs typeface="Lucida Grande" charset="0"/>
                <a:sym typeface="Lucida Grande" charset="0"/>
              </a:rPr>
              <a:t> les </a:t>
            </a:r>
            <a:r>
              <a:rPr lang="en-US" altLang="fr-FR" sz="3200" b="1" err="1">
                <a:solidFill>
                  <a:schemeClr val="bg1"/>
                </a:solidFill>
                <a:latin typeface="Aptos"/>
                <a:cs typeface="Lucida Grande" charset="0"/>
                <a:sym typeface="Lucida Grande" charset="0"/>
              </a:rPr>
              <a:t>producteurs</a:t>
            </a:r>
            <a:endParaRPr lang="fr-FR" sz="3200">
              <a:solidFill>
                <a:schemeClr val="bg1"/>
              </a:solidFill>
              <a:latin typeface="Aptos"/>
            </a:endParaRPr>
          </a:p>
        </p:txBody>
      </p:sp>
      <p:sp>
        <p:nvSpPr>
          <p:cNvPr id="14340" name="Rectangle 2">
            <a:extLst>
              <a:ext uri="{FF2B5EF4-FFF2-40B4-BE49-F238E27FC236}">
                <a16:creationId xmlns:a16="http://schemas.microsoft.com/office/drawing/2014/main" id="{E3C91450-1A62-3C06-500B-8F512674223D}"/>
              </a:ext>
            </a:extLst>
          </p:cNvPr>
          <p:cNvSpPr>
            <a:spLocks/>
          </p:cNvSpPr>
          <p:nvPr/>
        </p:nvSpPr>
        <p:spPr bwMode="auto">
          <a:xfrm>
            <a:off x="433651" y="1717534"/>
            <a:ext cx="5372265" cy="1914542"/>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spcBef>
                <a:spcPts val="0"/>
              </a:spcBef>
              <a:spcAft>
                <a:spcPts val="0"/>
              </a:spcAft>
            </a:pPr>
            <a:r>
              <a:rPr lang="en-US" altLang="fr-FR" sz="2000">
                <a:solidFill>
                  <a:srgbClr val="FFFF00"/>
                </a:solidFill>
                <a:latin typeface="Gill Sans"/>
                <a:cs typeface="Lucida Grande" charset="0"/>
                <a:sym typeface="Webdings" panose="05030102010509060703" pitchFamily="18" charset="2"/>
              </a:rPr>
              <a:t></a:t>
            </a:r>
            <a:r>
              <a:rPr lang="en-US" altLang="fr-FR" sz="2000" err="1">
                <a:solidFill>
                  <a:schemeClr val="bg1"/>
                </a:solidFill>
                <a:latin typeface="Aptos"/>
                <a:cs typeface="Lucida Grande" charset="0"/>
                <a:sym typeface="Lucida Grande" charset="0"/>
              </a:rPr>
              <a:t>Lorsque</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tu</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achètes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une</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tablette</a:t>
            </a:r>
            <a:r>
              <a:rPr lang="en-US" altLang="fr-FR" sz="2000">
                <a:solidFill>
                  <a:schemeClr val="bg1"/>
                </a:solidFill>
                <a:latin typeface="Aptos"/>
                <a:cs typeface="Lucida Grande" charset="0"/>
                <a:sym typeface="Lucida Grande" charset="0"/>
              </a:rPr>
              <a:t> de </a:t>
            </a:r>
            <a:r>
              <a:rPr lang="en-US" altLang="fr-FR" sz="2000" err="1">
                <a:solidFill>
                  <a:schemeClr val="bg1"/>
                </a:solidFill>
                <a:latin typeface="Aptos"/>
                <a:cs typeface="Lucida Grande" charset="0"/>
                <a:sym typeface="Lucida Grande" charset="0"/>
              </a:rPr>
              <a:t>chocolat</a:t>
            </a:r>
            <a:r>
              <a:rPr lang="en-US" altLang="fr-FR" sz="2000">
                <a:solidFill>
                  <a:schemeClr val="bg1"/>
                </a:solidFill>
                <a:latin typeface="Aptos"/>
                <a:cs typeface="Lucida Grande" charset="0"/>
                <a:sym typeface="Lucida Grande" charset="0"/>
              </a:rPr>
              <a:t> standard </a:t>
            </a:r>
            <a:r>
              <a:rPr lang="en-US" altLang="fr-FR" sz="2000" err="1">
                <a:solidFill>
                  <a:schemeClr val="bg1"/>
                </a:solidFill>
                <a:latin typeface="Aptos"/>
                <a:cs typeface="Lucida Grande" charset="0"/>
                <a:sym typeface="Lucida Grande" charset="0"/>
              </a:rPr>
              <a:t>en</a:t>
            </a:r>
            <a:r>
              <a:rPr lang="en-US" altLang="fr-FR" sz="2000">
                <a:solidFill>
                  <a:schemeClr val="bg1"/>
                </a:solidFill>
                <a:latin typeface="Aptos"/>
                <a:cs typeface="Lucida Grande" charset="0"/>
                <a:sym typeface="Lucida Grande" charset="0"/>
              </a:rPr>
              <a:t> Europe, </a:t>
            </a:r>
            <a:r>
              <a:rPr lang="en-US" altLang="fr-FR" sz="2000" err="1">
                <a:solidFill>
                  <a:schemeClr val="bg1"/>
                </a:solidFill>
                <a:latin typeface="Aptos"/>
                <a:cs typeface="Lucida Grande" charset="0"/>
                <a:sym typeface="Lucida Grande" charset="0"/>
              </a:rPr>
              <a:t>tu</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payes</a:t>
            </a:r>
            <a:r>
              <a:rPr lang="en-US" altLang="fr-FR" sz="2000">
                <a:solidFill>
                  <a:schemeClr val="bg1"/>
                </a:solidFill>
                <a:latin typeface="Aptos"/>
                <a:cs typeface="Lucida Grande" charset="0"/>
                <a:sym typeface="Lucida Grande" charset="0"/>
              </a:rPr>
              <a:t> environ </a:t>
            </a:r>
            <a:r>
              <a:rPr lang="en-US" altLang="fr-FR" sz="2000" b="1">
                <a:solidFill>
                  <a:srgbClr val="FFFF00"/>
                </a:solidFill>
                <a:latin typeface="Aptos"/>
                <a:cs typeface="Lucida Grande" charset="0"/>
                <a:sym typeface="Lucida Grande" charset="0"/>
              </a:rPr>
              <a:t>2 €</a:t>
            </a:r>
            <a:r>
              <a:rPr lang="en-US" altLang="fr-FR" sz="2000">
                <a:solidFill>
                  <a:schemeClr val="bg1"/>
                </a:solidFill>
                <a:latin typeface="Aptos"/>
                <a:cs typeface="Lucida Grande" charset="0"/>
                <a:sym typeface="Lucida Grande" charset="0"/>
              </a:rPr>
              <a:t>, </a:t>
            </a:r>
            <a:endParaRPr lang="en-US" altLang="fr-FR" sz="2000" b="1">
              <a:solidFill>
                <a:schemeClr val="bg1"/>
              </a:solidFill>
              <a:latin typeface="Aptos"/>
              <a:cs typeface="Lucida Grande" charset="0"/>
            </a:endParaRPr>
          </a:p>
          <a:p>
            <a:pPr>
              <a:spcBef>
                <a:spcPts val="0"/>
              </a:spcBef>
              <a:spcAft>
                <a:spcPts val="0"/>
              </a:spcAft>
            </a:pPr>
            <a:r>
              <a:rPr lang="en-US" altLang="fr-FR" sz="2000" err="1">
                <a:solidFill>
                  <a:schemeClr val="bg1"/>
                </a:solidFill>
                <a:latin typeface="Aptos"/>
                <a:cs typeface="Lucida Grande" charset="0"/>
                <a:sym typeface="Lucida Grande" charset="0"/>
              </a:rPr>
              <a:t>mais</a:t>
            </a:r>
            <a:r>
              <a:rPr lang="en-US" altLang="fr-FR" sz="2000">
                <a:solidFill>
                  <a:schemeClr val="bg1"/>
                </a:solidFill>
                <a:latin typeface="Aptos"/>
                <a:cs typeface="Lucida Grande" charset="0"/>
                <a:sym typeface="Lucida Grande" charset="0"/>
              </a:rPr>
              <a:t> les </a:t>
            </a:r>
            <a:r>
              <a:rPr lang="en-US" altLang="fr-FR" sz="2000" err="1">
                <a:solidFill>
                  <a:schemeClr val="bg1"/>
                </a:solidFill>
                <a:latin typeface="Aptos"/>
                <a:cs typeface="Lucida Grande" charset="0"/>
                <a:sym typeface="Lucida Grande" charset="0"/>
              </a:rPr>
              <a:t>producteurs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en</a:t>
            </a:r>
            <a:r>
              <a:rPr lang="en-US" altLang="fr-FR" sz="2000">
                <a:solidFill>
                  <a:schemeClr val="bg1"/>
                </a:solidFill>
                <a:latin typeface="Aptos"/>
                <a:cs typeface="Lucida Grande" charset="0"/>
                <a:sym typeface="Lucida Grande" charset="0"/>
              </a:rPr>
              <a:t> Côte d’Ivoire </a:t>
            </a:r>
            <a:br>
              <a:rPr lang="en-US" altLang="fr-FR" sz="2000">
                <a:latin typeface="Aptos"/>
                <a:cs typeface="Lucida Grande" charset="0"/>
              </a:rPr>
            </a:br>
            <a:r>
              <a:rPr lang="en-US" altLang="fr-FR" sz="2000">
                <a:solidFill>
                  <a:schemeClr val="bg1"/>
                </a:solidFill>
                <a:latin typeface="Aptos"/>
                <a:cs typeface="Lucida Grande" charset="0"/>
                <a:sym typeface="Lucida Grande" charset="0"/>
              </a:rPr>
              <a:t>(par </a:t>
            </a:r>
            <a:r>
              <a:rPr lang="en-US" altLang="fr-FR" sz="2000" err="1">
                <a:solidFill>
                  <a:schemeClr val="bg1"/>
                </a:solidFill>
                <a:latin typeface="Aptos"/>
                <a:cs typeface="Lucida Grande" charset="0"/>
                <a:sym typeface="Lucida Grande" charset="0"/>
              </a:rPr>
              <a:t>exemple</a:t>
            </a:r>
            <a:r>
              <a:rPr lang="en-US" altLang="fr-FR" sz="2000">
                <a:solidFill>
                  <a:schemeClr val="bg1"/>
                </a:solidFill>
                <a:latin typeface="Aptos"/>
                <a:cs typeface="Lucida Grande" charset="0"/>
                <a:sym typeface="Lucida Grande" charset="0"/>
              </a:rPr>
              <a:t> la famille </a:t>
            </a:r>
            <a:r>
              <a:rPr lang="en-US" altLang="fr-FR" sz="2000" err="1">
                <a:solidFill>
                  <a:schemeClr val="bg1"/>
                </a:solidFill>
                <a:latin typeface="Aptos"/>
                <a:cs typeface="Lucida Grande" charset="0"/>
                <a:sym typeface="Lucida Grande" charset="0"/>
              </a:rPr>
              <a:t>d’Aminata</a:t>
            </a:r>
            <a:r>
              <a:rPr lang="en-US" altLang="fr-FR" sz="2000">
                <a:solidFill>
                  <a:schemeClr val="bg1"/>
                </a:solidFill>
                <a:latin typeface="Aptos"/>
                <a:cs typeface="Lucida Grande" charset="0"/>
                <a:sym typeface="Lucida Grande" charset="0"/>
              </a:rPr>
              <a:t>), </a:t>
            </a:r>
            <a:br>
              <a:rPr lang="en-US" altLang="fr-FR" sz="2000">
                <a:latin typeface="Aptos"/>
                <a:cs typeface="Lucida Grande" charset="0"/>
              </a:rPr>
            </a:br>
            <a:r>
              <a:rPr lang="en-US" altLang="fr-FR" sz="2000" err="1">
                <a:solidFill>
                  <a:schemeClr val="bg1"/>
                </a:solidFill>
                <a:latin typeface="Aptos"/>
                <a:cs typeface="Lucida Grande" charset="0"/>
                <a:sym typeface="Lucida Grande" charset="0"/>
              </a:rPr>
              <a:t>sont</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payés</a:t>
            </a:r>
            <a:r>
              <a:rPr lang="en-US" altLang="fr-FR" sz="2000">
                <a:solidFill>
                  <a:schemeClr val="bg1"/>
                </a:solidFill>
                <a:latin typeface="Aptos"/>
                <a:cs typeface="Lucida Grande" charset="0"/>
                <a:sym typeface="Lucida Grande" charset="0"/>
              </a:rPr>
              <a:t> environ </a:t>
            </a:r>
            <a:r>
              <a:rPr lang="en-US" altLang="fr-FR" sz="2000" b="1">
                <a:solidFill>
                  <a:srgbClr val="FFFF00"/>
                </a:solidFill>
                <a:latin typeface="Aptos"/>
                <a:cs typeface="Lucida Grande" charset="0"/>
                <a:sym typeface="Lucida Grande" charset="0"/>
              </a:rPr>
              <a:t>4 % de </a:t>
            </a:r>
            <a:r>
              <a:rPr lang="en-US" altLang="fr-FR" sz="2000" b="1" err="1">
                <a:solidFill>
                  <a:srgbClr val="FFFF00"/>
                </a:solidFill>
                <a:latin typeface="Aptos"/>
                <a:cs typeface="Lucida Grande" charset="0"/>
                <a:sym typeface="Lucida Grande" charset="0"/>
              </a:rPr>
              <a:t>ce</a:t>
            </a:r>
            <a:r>
              <a:rPr lang="en-US" altLang="fr-FR" sz="2000" b="1">
                <a:solidFill>
                  <a:srgbClr val="FFFF00"/>
                </a:solidFill>
                <a:latin typeface="Aptos"/>
                <a:cs typeface="Lucida Grande" charset="0"/>
                <a:sym typeface="Lucida Grande" charset="0"/>
              </a:rPr>
              <a:t> prix</a:t>
            </a:r>
            <a:r>
              <a:rPr lang="en-US" altLang="fr-FR" sz="2000" b="1">
                <a:solidFill>
                  <a:schemeClr val="bg1"/>
                </a:solidFill>
                <a:latin typeface="Aptos"/>
                <a:cs typeface="Lucida Grande" charset="0"/>
                <a:sym typeface="Lucida Grande" charset="0"/>
              </a:rPr>
              <a:t>. </a:t>
            </a:r>
            <a:endParaRPr lang="en-US" altLang="fr-FR" sz="2000" b="1">
              <a:solidFill>
                <a:schemeClr val="bg1"/>
              </a:solidFill>
              <a:latin typeface="Aptos"/>
              <a:cs typeface="Lucida Grande" charset="0"/>
            </a:endParaRPr>
          </a:p>
          <a:p>
            <a:pPr>
              <a:spcBef>
                <a:spcPts val="0"/>
              </a:spcBef>
              <a:spcAft>
                <a:spcPts val="0"/>
              </a:spcAft>
            </a:pPr>
            <a:endParaRPr lang="en-US" altLang="fr-FR" sz="2000" b="1">
              <a:solidFill>
                <a:schemeClr val="bg1"/>
              </a:solidFill>
              <a:latin typeface="Aptos"/>
              <a:cs typeface="Lucida Grande" charset="0"/>
              <a:sym typeface="Lucida Grande" charset="0"/>
            </a:endParaRPr>
          </a:p>
          <a:p>
            <a:pPr eaLnBrk="1" hangingPunct="1">
              <a:spcBef>
                <a:spcPts val="0"/>
              </a:spcBef>
              <a:spcAft>
                <a:spcPts val="0"/>
              </a:spcAft>
            </a:pPr>
            <a:r>
              <a:rPr lang="en-US" altLang="fr-FR" sz="2000" err="1">
                <a:solidFill>
                  <a:schemeClr val="bg1"/>
                </a:solidFill>
                <a:latin typeface="Aptos"/>
                <a:cs typeface="Lucida Grande" charset="0"/>
                <a:sym typeface="Lucida Grande" charset="0"/>
              </a:rPr>
              <a:t>Essayons</a:t>
            </a:r>
            <a:r>
              <a:rPr lang="en-US" altLang="fr-FR" sz="2000">
                <a:solidFill>
                  <a:schemeClr val="bg1"/>
                </a:solidFill>
                <a:latin typeface="Aptos"/>
                <a:cs typeface="Lucida Grande" charset="0"/>
                <a:sym typeface="Lucida Grande" charset="0"/>
              </a:rPr>
              <a:t> de </a:t>
            </a:r>
            <a:r>
              <a:rPr lang="en-US" altLang="fr-FR" sz="2000" err="1">
                <a:solidFill>
                  <a:schemeClr val="bg1"/>
                </a:solidFill>
                <a:latin typeface="Aptos"/>
                <a:cs typeface="Lucida Grande" charset="0"/>
                <a:sym typeface="Lucida Grande" charset="0"/>
              </a:rPr>
              <a:t>calculer</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combien</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ils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sont</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payés</a:t>
            </a:r>
            <a:r>
              <a:rPr lang="en-US" altLang="fr-FR" sz="2000">
                <a:solidFill>
                  <a:schemeClr val="bg1"/>
                </a:solidFill>
                <a:latin typeface="Aptos"/>
                <a:cs typeface="Lucida Grande" charset="0"/>
                <a:sym typeface="Lucida Grande" charset="0"/>
              </a:rPr>
              <a:t>.</a:t>
            </a:r>
            <a:endParaRPr lang="en-US" altLang="fr-FR" sz="2000">
              <a:solidFill>
                <a:schemeClr val="bg1"/>
              </a:solidFill>
              <a:latin typeface="Aptos"/>
              <a:cs typeface="Lucida Grande" charset="0"/>
            </a:endParaRPr>
          </a:p>
        </p:txBody>
      </p:sp>
      <p:sp>
        <p:nvSpPr>
          <p:cNvPr id="14341" name="Rectangle 3">
            <a:extLst>
              <a:ext uri="{FF2B5EF4-FFF2-40B4-BE49-F238E27FC236}">
                <a16:creationId xmlns:a16="http://schemas.microsoft.com/office/drawing/2014/main" id="{EF47E8AD-20B7-3613-EB1B-F9CCA52FF965}"/>
              </a:ext>
            </a:extLst>
          </p:cNvPr>
          <p:cNvSpPr>
            <a:spLocks/>
          </p:cNvSpPr>
          <p:nvPr/>
        </p:nvSpPr>
        <p:spPr bwMode="auto">
          <a:xfrm>
            <a:off x="431631" y="4131338"/>
            <a:ext cx="3961091" cy="847817"/>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1800">
                <a:solidFill>
                  <a:srgbClr val="FFFF00"/>
                </a:solidFill>
                <a:latin typeface="Gill Sans"/>
                <a:cs typeface="Lucida Grande" charset="0"/>
                <a:sym typeface="Webdings" panose="05030102010509060703" pitchFamily="18" charset="2"/>
              </a:rPr>
              <a:t> </a:t>
            </a:r>
            <a:r>
              <a:rPr lang="en-US" altLang="fr-FR" sz="2000">
                <a:solidFill>
                  <a:schemeClr val="bg1"/>
                </a:solidFill>
                <a:latin typeface="Aptos"/>
                <a:cs typeface="Lucida Grande" charset="0"/>
                <a:sym typeface="Lucida Grande" charset="0"/>
              </a:rPr>
              <a:t>Pour </a:t>
            </a:r>
            <a:r>
              <a:rPr lang="en-US" altLang="fr-FR" sz="2000" err="1">
                <a:solidFill>
                  <a:schemeClr val="bg1"/>
                </a:solidFill>
                <a:latin typeface="Aptos"/>
                <a:cs typeface="Lucida Grande" charset="0"/>
                <a:sym typeface="Lucida Grande" charset="0"/>
              </a:rPr>
              <a:t>résoudre</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ce</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problème</a:t>
            </a:r>
            <a:r>
              <a:rPr lang="en-US" altLang="fr-FR" sz="2000">
                <a:solidFill>
                  <a:schemeClr val="bg1"/>
                </a:solidFill>
                <a:latin typeface="Aptos"/>
                <a:cs typeface="Lucida Grande" charset="0"/>
                <a:sym typeface="Lucida Grande" charset="0"/>
              </a:rPr>
              <a:t>, </a:t>
            </a:r>
            <a:br>
              <a:rPr lang="en-US" altLang="fr-FR" sz="2000">
                <a:solidFill>
                  <a:schemeClr val="bg1"/>
                </a:solidFill>
                <a:latin typeface="Aptos"/>
                <a:cs typeface="Lucida Grande" charset="0"/>
                <a:sym typeface="Lucida Grande" charset="0"/>
              </a:rPr>
            </a:br>
            <a:r>
              <a:rPr lang="en-US" altLang="fr-FR" sz="2000">
                <a:solidFill>
                  <a:schemeClr val="bg1"/>
                </a:solidFill>
                <a:latin typeface="Aptos"/>
                <a:cs typeface="Lucida Grande" charset="0"/>
                <a:sym typeface="Lucida Grande" charset="0"/>
              </a:rPr>
              <a:t>il faut </a:t>
            </a:r>
            <a:r>
              <a:rPr lang="en-US" altLang="fr-FR" sz="2000" err="1">
                <a:solidFill>
                  <a:schemeClr val="bg1"/>
                </a:solidFill>
                <a:latin typeface="Aptos"/>
                <a:cs typeface="Lucida Grande" charset="0"/>
                <a:sym typeface="Lucida Grande" charset="0"/>
              </a:rPr>
              <a:t>calculer</a:t>
            </a:r>
            <a:r>
              <a:rPr lang="en-US" altLang="fr-FR" sz="2000">
                <a:solidFill>
                  <a:schemeClr val="bg1"/>
                </a:solidFill>
                <a:latin typeface="Aptos"/>
                <a:cs typeface="Lucida Grande" charset="0"/>
                <a:sym typeface="Lucida Grande" charset="0"/>
              </a:rPr>
              <a:t> un </a:t>
            </a:r>
            <a:r>
              <a:rPr lang="en-US" altLang="fr-FR" sz="2000" err="1">
                <a:solidFill>
                  <a:schemeClr val="bg1"/>
                </a:solidFill>
                <a:latin typeface="Aptos"/>
                <a:cs typeface="Lucida Grande" charset="0"/>
                <a:sym typeface="Lucida Grande" charset="0"/>
              </a:rPr>
              <a:t>pourcentage</a:t>
            </a:r>
            <a:r>
              <a:rPr lang="en-US" altLang="fr-FR" sz="2000">
                <a:solidFill>
                  <a:schemeClr val="bg1"/>
                </a:solidFill>
                <a:latin typeface="Aptos"/>
                <a:cs typeface="Lucida Grande" charset="0"/>
                <a:sym typeface="Lucida Grande" charset="0"/>
              </a:rPr>
              <a:t>.</a:t>
            </a:r>
            <a:endParaRPr lang="fr-FR" sz="2000">
              <a:solidFill>
                <a:schemeClr val="bg1"/>
              </a:solidFill>
              <a:latin typeface="Aptos"/>
            </a:endParaRPr>
          </a:p>
        </p:txBody>
      </p:sp>
      <p:sp>
        <p:nvSpPr>
          <p:cNvPr id="2" name="Rectangle 6">
            <a:extLst>
              <a:ext uri="{FF2B5EF4-FFF2-40B4-BE49-F238E27FC236}">
                <a16:creationId xmlns:a16="http://schemas.microsoft.com/office/drawing/2014/main" id="{C8ECF2BD-4DF4-EFD8-8D7E-5B93C784AB8B}"/>
              </a:ext>
            </a:extLst>
          </p:cNvPr>
          <p:cNvSpPr>
            <a:spLocks/>
          </p:cNvSpPr>
          <p:nvPr/>
        </p:nvSpPr>
        <p:spPr bwMode="auto">
          <a:xfrm>
            <a:off x="428895" y="5490385"/>
            <a:ext cx="8094667" cy="593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spcBef>
                <a:spcPts val="0"/>
              </a:spcBef>
              <a:spcAft>
                <a:spcPts val="0"/>
              </a:spcAft>
            </a:pPr>
            <a:r>
              <a:rPr lang="en-US" altLang="fr-FR" sz="1800">
                <a:solidFill>
                  <a:srgbClr val="FFFF00"/>
                </a:solidFill>
                <a:latin typeface="Gill Sans"/>
                <a:cs typeface="Lucida Grande" charset="0"/>
                <a:sym typeface="Webdings" panose="05030102010509060703" pitchFamily="18" charset="2"/>
              </a:rPr>
              <a:t></a:t>
            </a:r>
            <a:r>
              <a:rPr lang="en-US" altLang="fr-FR" sz="2000">
                <a:solidFill>
                  <a:srgbClr val="FFFF00"/>
                </a:solidFill>
                <a:latin typeface="Aptos"/>
                <a:cs typeface="Lucida Grande" charset="0"/>
                <a:sym typeface="Webdings" panose="05030102010509060703" pitchFamily="18" charset="2"/>
              </a:rPr>
              <a:t> </a:t>
            </a:r>
            <a:r>
              <a:rPr lang="en-US" altLang="fr-FR" sz="2000">
                <a:solidFill>
                  <a:schemeClr val="bg1"/>
                </a:solidFill>
                <a:latin typeface="Aptos"/>
                <a:cs typeface="Lucida Grande" charset="0"/>
                <a:sym typeface="Lucida Grande" charset="0"/>
              </a:rPr>
              <a:t>Tu </a:t>
            </a:r>
            <a:r>
              <a:rPr lang="en-US" altLang="fr-FR" sz="2000" err="1">
                <a:solidFill>
                  <a:schemeClr val="bg1"/>
                </a:solidFill>
                <a:latin typeface="Aptos"/>
                <a:cs typeface="Lucida Grande" charset="0"/>
                <a:sym typeface="Lucida Grande" charset="0"/>
              </a:rPr>
              <a:t>dois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avoir</a:t>
            </a:r>
            <a:r>
              <a:rPr lang="en-US" altLang="fr-FR" sz="2000">
                <a:solidFill>
                  <a:schemeClr val="bg1"/>
                </a:solidFill>
                <a:latin typeface="Aptos"/>
                <a:cs typeface="Lucida Grande" charset="0"/>
                <a:sym typeface="Lucida Grande" charset="0"/>
              </a:rPr>
              <a:t> trouvé environ </a:t>
            </a:r>
            <a:r>
              <a:rPr lang="en-US" altLang="fr-FR" sz="2000" b="1">
                <a:solidFill>
                  <a:srgbClr val="FFFF00"/>
                </a:solidFill>
                <a:latin typeface="Aptos"/>
                <a:cs typeface="Lucida Grande" charset="0"/>
                <a:sym typeface="Lucida Grande" charset="0"/>
              </a:rPr>
              <a:t>0,8 euros, </a:t>
            </a:r>
            <a:br>
              <a:rPr lang="en-US" altLang="fr-FR" sz="2000" b="1">
                <a:solidFill>
                  <a:srgbClr val="FFFF00"/>
                </a:solidFill>
                <a:latin typeface="Aptos"/>
                <a:cs typeface="Lucida Grande" charset="0"/>
                <a:sym typeface="Lucida Grande" charset="0"/>
              </a:rPr>
            </a:br>
            <a:r>
              <a:rPr lang="en-US" altLang="fr-FR" sz="2000" b="1">
                <a:solidFill>
                  <a:srgbClr val="FFFF00"/>
                </a:solidFill>
                <a:latin typeface="Aptos"/>
                <a:cs typeface="Lucida Grande" charset="0"/>
                <a:sym typeface="Lucida Grande" charset="0"/>
              </a:rPr>
              <a:t>soit 8 centimes </a:t>
            </a:r>
            <a:r>
              <a:rPr lang="en-US" altLang="fr-FR" sz="2000" b="1" err="1">
                <a:solidFill>
                  <a:srgbClr val="FFFF00"/>
                </a:solidFill>
                <a:latin typeface="Aptos"/>
                <a:cs typeface="Lucida Grande" charset="0"/>
                <a:sym typeface="Lucida Grande" charset="0"/>
              </a:rPr>
              <a:t>d’euro</a:t>
            </a:r>
            <a:r>
              <a:rPr lang="en-US" altLang="fr-FR" sz="2000" b="1">
                <a:solidFill>
                  <a:srgbClr val="FFFF00"/>
                </a:solidFill>
                <a:latin typeface="Aptos"/>
                <a:cs typeface="Lucida Grande" charset="0"/>
                <a:sym typeface="Lucida Grande" charset="0"/>
              </a:rPr>
              <a:t> </a:t>
            </a:r>
            <a:r>
              <a:rPr lang="en-US" altLang="fr-FR" sz="2000" b="1">
                <a:solidFill>
                  <a:schemeClr val="bg1"/>
                </a:solidFill>
                <a:latin typeface="Aptos"/>
                <a:cs typeface="Lucida Grande" charset="0"/>
                <a:sym typeface="Lucida Grande" charset="0"/>
              </a:rPr>
              <a:t>par </a:t>
            </a:r>
            <a:r>
              <a:rPr lang="en-US" altLang="fr-FR" sz="2000" b="1" err="1">
                <a:solidFill>
                  <a:schemeClr val="bg1"/>
                </a:solidFill>
                <a:latin typeface="Aptos"/>
                <a:cs typeface="Lucida Grande" charset="0"/>
                <a:sym typeface="Lucida Grande" charset="0"/>
              </a:rPr>
              <a:t>tablette</a:t>
            </a:r>
            <a:r>
              <a:rPr lang="en-US" altLang="fr-FR" sz="2000" b="1">
                <a:solidFill>
                  <a:schemeClr val="bg1"/>
                </a:solidFill>
                <a:latin typeface="Aptos"/>
                <a:cs typeface="Lucida Grande" charset="0"/>
                <a:sym typeface="Lucida Grande" charset="0"/>
              </a:rPr>
              <a:t>. </a:t>
            </a:r>
            <a:br>
              <a:rPr lang="en-US" altLang="fr-FR" sz="2000">
                <a:latin typeface="Aptos"/>
                <a:cs typeface="Lucida Grande" charset="0"/>
              </a:rPr>
            </a:br>
            <a:endParaRPr lang="fr-FR" sz="2000">
              <a:solidFill>
                <a:schemeClr val="bg1"/>
              </a:solidFill>
            </a:endParaRPr>
          </a:p>
        </p:txBody>
      </p:sp>
      <p:grpSp>
        <p:nvGrpSpPr>
          <p:cNvPr id="5" name="Groupe 4">
            <a:extLst>
              <a:ext uri="{FF2B5EF4-FFF2-40B4-BE49-F238E27FC236}">
                <a16:creationId xmlns:a16="http://schemas.microsoft.com/office/drawing/2014/main" id="{1E196DFF-DCDB-4D33-58D5-84CF7BFCE8B6}"/>
              </a:ext>
            </a:extLst>
          </p:cNvPr>
          <p:cNvGrpSpPr/>
          <p:nvPr/>
        </p:nvGrpSpPr>
        <p:grpSpPr>
          <a:xfrm>
            <a:off x="4386424" y="3794649"/>
            <a:ext cx="2814094" cy="1176886"/>
            <a:chOff x="3593592" y="3794649"/>
            <a:chExt cx="2814094" cy="1176886"/>
          </a:xfrm>
        </p:grpSpPr>
        <p:sp>
          <p:nvSpPr>
            <p:cNvPr id="14342" name="Rectangle 4">
              <a:extLst>
                <a:ext uri="{FF2B5EF4-FFF2-40B4-BE49-F238E27FC236}">
                  <a16:creationId xmlns:a16="http://schemas.microsoft.com/office/drawing/2014/main" id="{0E2A9377-463A-293F-E75E-D07A2CCA0348}"/>
                </a:ext>
              </a:extLst>
            </p:cNvPr>
            <p:cNvSpPr>
              <a:spLocks/>
            </p:cNvSpPr>
            <p:nvPr/>
          </p:nvSpPr>
          <p:spPr bwMode="auto">
            <a:xfrm>
              <a:off x="4779010" y="3794649"/>
              <a:ext cx="1628676"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3600" b="1">
                  <a:solidFill>
                    <a:schemeClr val="bg1"/>
                  </a:solidFill>
                  <a:latin typeface="Aptos"/>
                  <a:cs typeface="Lucida Grande" charset="0"/>
                  <a:sym typeface="Lucida Grande" charset="0"/>
                </a:rPr>
                <a:t>(2 x 4)</a:t>
              </a:r>
              <a:endParaRPr lang="fr-FR">
                <a:solidFill>
                  <a:schemeClr val="bg1"/>
                </a:solidFill>
                <a:latin typeface="Aptos"/>
              </a:endParaRPr>
            </a:p>
            <a:p>
              <a:pPr eaLnBrk="1" hangingPunct="1">
                <a:lnSpc>
                  <a:spcPct val="150000"/>
                </a:lnSpc>
              </a:pPr>
              <a:r>
                <a:rPr lang="en-US" altLang="fr-FR" sz="3600" b="1">
                  <a:solidFill>
                    <a:schemeClr val="bg1"/>
                  </a:solidFill>
                  <a:latin typeface="Gill Sans"/>
                  <a:cs typeface="Lucida Grande" charset="0"/>
                  <a:sym typeface="Lucida Grande" charset="0"/>
                </a:rPr>
                <a:t>  </a:t>
              </a:r>
              <a:r>
                <a:rPr lang="en-US" altLang="fr-FR" sz="3600" b="1">
                  <a:solidFill>
                    <a:schemeClr val="bg1"/>
                  </a:solidFill>
                  <a:latin typeface="Aptos"/>
                  <a:cs typeface="Lucida Grande" charset="0"/>
                  <a:sym typeface="Lucida Grande" charset="0"/>
                </a:rPr>
                <a:t>100</a:t>
              </a:r>
              <a:endParaRPr lang="en-US" altLang="fr-FR" sz="3600" b="1">
                <a:solidFill>
                  <a:schemeClr val="bg1"/>
                </a:solidFill>
                <a:latin typeface="Aptos"/>
                <a:cs typeface="Lucida Grande" charset="0"/>
              </a:endParaRPr>
            </a:p>
          </p:txBody>
        </p:sp>
        <p:cxnSp>
          <p:nvCxnSpPr>
            <p:cNvPr id="7" name="Connecteur droit 6">
              <a:extLst>
                <a:ext uri="{FF2B5EF4-FFF2-40B4-BE49-F238E27FC236}">
                  <a16:creationId xmlns:a16="http://schemas.microsoft.com/office/drawing/2014/main" id="{8C42CFEA-75D7-C9AF-B923-5B88CC8A3DB0}"/>
                </a:ext>
              </a:extLst>
            </p:cNvPr>
            <p:cNvCxnSpPr/>
            <p:nvPr/>
          </p:nvCxnSpPr>
          <p:spPr>
            <a:xfrm>
              <a:off x="4779010" y="4729219"/>
              <a:ext cx="1173634" cy="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2" name="Flèche vers la droite 11">
              <a:extLst>
                <a:ext uri="{FF2B5EF4-FFF2-40B4-BE49-F238E27FC236}">
                  <a16:creationId xmlns:a16="http://schemas.microsoft.com/office/drawing/2014/main" id="{22A1AB53-3A67-EA93-7B98-ED5B7854A128}"/>
                </a:ext>
              </a:extLst>
            </p:cNvPr>
            <p:cNvSpPr/>
            <p:nvPr/>
          </p:nvSpPr>
          <p:spPr>
            <a:xfrm>
              <a:off x="3593592" y="4486903"/>
              <a:ext cx="978408" cy="484632"/>
            </a:xfrm>
            <a:prstGeom prst="rightArrow">
              <a:avLst/>
            </a:prstGeom>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gn="ctr">
                <a:lnSpc>
                  <a:spcPct val="150000"/>
                </a:lnSpc>
              </a:pPr>
              <a:endParaRPr lang="fr-FR">
                <a:latin typeface="Gill Sans"/>
              </a:endParaRPr>
            </a:p>
          </p:txBody>
        </p:sp>
      </p:grpSp>
      <p:pic>
        <p:nvPicPr>
          <p:cNvPr id="3" name="Image 2" descr="Chocolat : le guide pour acheter éthique et écolo">
            <a:extLst>
              <a:ext uri="{FF2B5EF4-FFF2-40B4-BE49-F238E27FC236}">
                <a16:creationId xmlns:a16="http://schemas.microsoft.com/office/drawing/2014/main" id="{B039E4B9-ED7B-DF31-CE93-4D3F83E0D3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05916" y="1819313"/>
            <a:ext cx="2827862" cy="1894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1"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Espace réservé du contenu 4" descr="Repartition-prix-cacao-2020.jpg">
            <a:extLst>
              <a:ext uri="{FF2B5EF4-FFF2-40B4-BE49-F238E27FC236}">
                <a16:creationId xmlns:a16="http://schemas.microsoft.com/office/drawing/2014/main" id="{D6FDE1E9-1787-DAD2-4689-D1323B6F2448}"/>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611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0192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D8E54-0299-9815-0CCD-7CC97694E02B}"/>
            </a:ext>
          </a:extLst>
        </p:cNvPr>
        <p:cNvGrpSpPr/>
        <p:nvPr/>
      </p:nvGrpSpPr>
      <p:grpSpPr>
        <a:xfrm>
          <a:off x="0" y="0"/>
          <a:ext cx="0" cy="0"/>
          <a:chOff x="0" y="0"/>
          <a:chExt cx="0" cy="0"/>
        </a:xfrm>
      </p:grpSpPr>
      <p:sp>
        <p:nvSpPr>
          <p:cNvPr id="14338" name="Espace réservé du numéro de diapositive 3">
            <a:extLst>
              <a:ext uri="{FF2B5EF4-FFF2-40B4-BE49-F238E27FC236}">
                <a16:creationId xmlns:a16="http://schemas.microsoft.com/office/drawing/2014/main" id="{68261277-D1A3-89C5-7004-9F7B44DC2E56}"/>
              </a:ext>
            </a:extLst>
          </p:cNvPr>
          <p:cNvSpPr>
            <a:spLocks noGrp="1" noChangeArrowheads="1"/>
          </p:cNvSpPr>
          <p:nvPr>
            <p:ph type="sldNum" sz="quarter" idx="4294967295"/>
          </p:nvPr>
        </p:nvSpPr>
        <p:spPr bwMode="auto">
          <a:xfrm>
            <a:off x="8861425" y="6454775"/>
            <a:ext cx="282575" cy="2667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nSpc>
                <a:spcPct val="150000"/>
              </a:lnSpc>
            </a:pPr>
            <a:fld id="{638C8D2A-374F-4B37-9020-C85B9CEC28CE}" type="slidenum">
              <a:rPr lang="en-US" altLang="fr-FR" sz="1200">
                <a:solidFill>
                  <a:srgbClr val="878787"/>
                </a:solidFill>
                <a:latin typeface="Gill Sans"/>
                <a:cs typeface="Lucida Grande" charset="0"/>
                <a:sym typeface="Lucida Grande" charset="0"/>
              </a:rPr>
              <a:pPr>
                <a:lnSpc>
                  <a:spcPct val="150000"/>
                </a:lnSpc>
              </a:pPr>
              <a:t>15</a:t>
            </a:fld>
            <a:endParaRPr lang="en-US" altLang="fr-FR" sz="1200">
              <a:solidFill>
                <a:srgbClr val="878787"/>
              </a:solidFill>
              <a:latin typeface="Gill Sans"/>
              <a:cs typeface="Lucida Grande" charset="0"/>
            </a:endParaRPr>
          </a:p>
        </p:txBody>
      </p:sp>
      <p:sp>
        <p:nvSpPr>
          <p:cNvPr id="14339" name="Rectangle 1">
            <a:extLst>
              <a:ext uri="{FF2B5EF4-FFF2-40B4-BE49-F238E27FC236}">
                <a16:creationId xmlns:a16="http://schemas.microsoft.com/office/drawing/2014/main" id="{123AADEA-7F9F-8CC8-4E8C-D12AF07206D0}"/>
              </a:ext>
            </a:extLst>
          </p:cNvPr>
          <p:cNvSpPr>
            <a:spLocks/>
          </p:cNvSpPr>
          <p:nvPr/>
        </p:nvSpPr>
        <p:spPr bwMode="auto">
          <a:xfrm>
            <a:off x="2402451" y="410677"/>
            <a:ext cx="586198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r>
              <a:rPr lang="en-US" sz="3000" b="1">
                <a:solidFill>
                  <a:schemeClr val="bg1"/>
                </a:solidFill>
                <a:latin typeface="Aptos"/>
                <a:cs typeface="Lucida Grande" charset="0"/>
                <a:sym typeface="Lucida Grande" charset="0"/>
              </a:rPr>
              <a:t>Grâce au “</a:t>
            </a:r>
            <a:r>
              <a:rPr lang="en-US" sz="3000" b="1" err="1">
                <a:solidFill>
                  <a:schemeClr val="bg1"/>
                </a:solidFill>
                <a:latin typeface="Aptos"/>
                <a:cs typeface="Lucida Grande" charset="0"/>
                <a:sym typeface="Lucida Grande" charset="0"/>
              </a:rPr>
              <a:t>chocolat</a:t>
            </a:r>
            <a:r>
              <a:rPr lang="en-US" sz="3000" b="1">
                <a:solidFill>
                  <a:schemeClr val="bg1"/>
                </a:solidFill>
                <a:latin typeface="Aptos"/>
                <a:cs typeface="Lucida Grande" charset="0"/>
                <a:sym typeface="Lucida Grande" charset="0"/>
              </a:rPr>
              <a:t> </a:t>
            </a:r>
            <a:r>
              <a:rPr lang="en-US" sz="3000" b="1" err="1">
                <a:solidFill>
                  <a:schemeClr val="bg1"/>
                </a:solidFill>
                <a:latin typeface="Aptos"/>
                <a:cs typeface="Lucida Grande" charset="0"/>
                <a:sym typeface="Lucida Grande" charset="0"/>
              </a:rPr>
              <a:t>équitable</a:t>
            </a:r>
            <a:r>
              <a:rPr lang="en-US" sz="3000" b="1">
                <a:solidFill>
                  <a:schemeClr val="bg1"/>
                </a:solidFill>
                <a:latin typeface="Aptos"/>
                <a:cs typeface="Lucida Grande" charset="0"/>
                <a:sym typeface="Lucida Grande" charset="0"/>
              </a:rPr>
              <a:t>”,</a:t>
            </a:r>
          </a:p>
          <a:p>
            <a:pPr eaLnBrk="1" hangingPunct="1"/>
            <a:r>
              <a:rPr lang="en-US" sz="3000" b="1">
                <a:solidFill>
                  <a:schemeClr val="bg1"/>
                </a:solidFill>
                <a:latin typeface="Aptos"/>
                <a:cs typeface="Lucida Grande" charset="0"/>
                <a:sym typeface="Lucida Grande" charset="0"/>
              </a:rPr>
              <a:t>un </a:t>
            </a:r>
            <a:r>
              <a:rPr lang="en-US" sz="3000" b="1" err="1">
                <a:solidFill>
                  <a:schemeClr val="bg1"/>
                </a:solidFill>
                <a:latin typeface="Aptos"/>
                <a:cs typeface="Lucida Grande" charset="0"/>
                <a:sym typeface="Lucida Grande" charset="0"/>
              </a:rPr>
              <a:t>revenu</a:t>
            </a:r>
            <a:r>
              <a:rPr lang="en-US" sz="3000" b="1">
                <a:solidFill>
                  <a:schemeClr val="bg1"/>
                </a:solidFill>
                <a:latin typeface="Aptos"/>
                <a:cs typeface="Lucida Grande" charset="0"/>
                <a:sym typeface="Lucida Grande" charset="0"/>
              </a:rPr>
              <a:t> plus </a:t>
            </a:r>
            <a:r>
              <a:rPr lang="en-US" sz="3000" b="1" err="1">
                <a:solidFill>
                  <a:schemeClr val="bg1"/>
                </a:solidFill>
                <a:latin typeface="Aptos"/>
                <a:cs typeface="Lucida Grande" charset="0"/>
                <a:sym typeface="Lucida Grande" charset="0"/>
              </a:rPr>
              <a:t>juste</a:t>
            </a:r>
            <a:r>
              <a:rPr lang="en-US" sz="3000" b="1">
                <a:solidFill>
                  <a:schemeClr val="bg1"/>
                </a:solidFill>
                <a:latin typeface="Aptos"/>
                <a:cs typeface="Lucida Grande" charset="0"/>
                <a:sym typeface="Lucida Grande" charset="0"/>
              </a:rPr>
              <a:t>… </a:t>
            </a:r>
            <a:br>
              <a:rPr lang="en-US" sz="3000" b="1">
                <a:solidFill>
                  <a:schemeClr val="bg1"/>
                </a:solidFill>
                <a:latin typeface="Aptos"/>
                <a:cs typeface="Lucida Grande" charset="0"/>
                <a:sym typeface="Lucida Grande" charset="0"/>
              </a:rPr>
            </a:br>
            <a:endParaRPr lang="en-US" sz="3000" b="1">
              <a:solidFill>
                <a:schemeClr val="bg1"/>
              </a:solidFill>
              <a:latin typeface="Aptos"/>
              <a:cs typeface="Lucida Grande" charset="0"/>
              <a:sym typeface="Lucida Grande" charset="0"/>
            </a:endParaRPr>
          </a:p>
          <a:p>
            <a:pPr algn="ctr" eaLnBrk="1" hangingPunct="1">
              <a:lnSpc>
                <a:spcPct val="150000"/>
              </a:lnSpc>
            </a:pPr>
            <a:endParaRPr lang="fr-FR" sz="3000" b="1">
              <a:solidFill>
                <a:schemeClr val="bg1"/>
              </a:solidFill>
              <a:latin typeface="Aptos"/>
            </a:endParaRPr>
          </a:p>
        </p:txBody>
      </p:sp>
      <p:sp>
        <p:nvSpPr>
          <p:cNvPr id="2" name="Rectangle 6">
            <a:extLst>
              <a:ext uri="{FF2B5EF4-FFF2-40B4-BE49-F238E27FC236}">
                <a16:creationId xmlns:a16="http://schemas.microsoft.com/office/drawing/2014/main" id="{CA874D83-71B5-7C1D-86E1-D3FE28FE17CC}"/>
              </a:ext>
            </a:extLst>
          </p:cNvPr>
          <p:cNvSpPr>
            <a:spLocks/>
          </p:cNvSpPr>
          <p:nvPr/>
        </p:nvSpPr>
        <p:spPr bwMode="auto">
          <a:xfrm>
            <a:off x="3006373" y="1874922"/>
            <a:ext cx="5258061" cy="155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spcBef>
                <a:spcPts val="0"/>
              </a:spcBef>
              <a:spcAft>
                <a:spcPts val="0"/>
              </a:spcAft>
            </a:pPr>
            <a:r>
              <a:rPr lang="en-US" altLang="fr-FR" sz="2000">
                <a:solidFill>
                  <a:schemeClr val="bg1"/>
                </a:solidFill>
                <a:latin typeface="Aptos"/>
                <a:cs typeface="Lucida Grande" charset="0"/>
                <a:sym typeface="Lucida Grande" charset="0"/>
              </a:rPr>
              <a:t>Une </a:t>
            </a:r>
            <a:r>
              <a:rPr lang="en-US" altLang="fr-FR" sz="2000" err="1">
                <a:solidFill>
                  <a:schemeClr val="bg1"/>
                </a:solidFill>
                <a:latin typeface="Aptos"/>
                <a:cs typeface="Lucida Grande" charset="0"/>
                <a:sym typeface="Lucida Grande" charset="0"/>
              </a:rPr>
              <a:t>tablette</a:t>
            </a:r>
            <a:r>
              <a:rPr lang="en-US" altLang="fr-FR" sz="2000">
                <a:solidFill>
                  <a:schemeClr val="bg1"/>
                </a:solidFill>
                <a:latin typeface="Aptos"/>
                <a:cs typeface="Lucida Grande" charset="0"/>
                <a:sym typeface="Lucida Grande" charset="0"/>
              </a:rPr>
              <a:t> de </a:t>
            </a:r>
            <a:r>
              <a:rPr lang="en-US" altLang="fr-FR" sz="2000" b="1" err="1">
                <a:solidFill>
                  <a:srgbClr val="FFFF00"/>
                </a:solidFill>
                <a:latin typeface="Aptos"/>
                <a:sym typeface="Lucida Grande" charset="0"/>
              </a:rPr>
              <a:t>chocolat</a:t>
            </a:r>
            <a:r>
              <a:rPr lang="en-US" altLang="fr-FR" sz="2000" b="1">
                <a:solidFill>
                  <a:srgbClr val="FFFF00"/>
                </a:solidFill>
                <a:latin typeface="Aptos"/>
                <a:sym typeface="Lucida Grande" charset="0"/>
              </a:rPr>
              <a:t> </a:t>
            </a:r>
            <a:r>
              <a:rPr lang="en-US" altLang="fr-FR" sz="2000" b="1" err="1">
                <a:solidFill>
                  <a:srgbClr val="FFFF00"/>
                </a:solidFill>
                <a:latin typeface="Aptos"/>
                <a:sym typeface="Lucida Grande" charset="0"/>
              </a:rPr>
              <a:t>équitable</a:t>
            </a:r>
            <a:r>
              <a:rPr lang="en-US" altLang="fr-FR" sz="2000" b="1">
                <a:solidFill>
                  <a:srgbClr val="FFFF00"/>
                </a:solidFill>
                <a:latin typeface="Aptos"/>
                <a:sym typeface="Lucida Grande" charset="0"/>
              </a:rPr>
              <a:t> </a:t>
            </a:r>
            <a:br>
              <a:rPr lang="en-US" altLang="fr-FR" sz="2000">
                <a:solidFill>
                  <a:schemeClr val="bg1"/>
                </a:solidFill>
                <a:latin typeface="Aptos"/>
                <a:cs typeface="Lucida Grande" charset="0"/>
                <a:sym typeface="Lucida Grande" charset="0"/>
              </a:rPr>
            </a:br>
            <a:r>
              <a:rPr lang="en-US" altLang="fr-FR" sz="2000" err="1">
                <a:solidFill>
                  <a:schemeClr val="bg1"/>
                </a:solidFill>
                <a:latin typeface="Aptos"/>
                <a:cs typeface="Lucida Grande" charset="0"/>
                <a:sym typeface="Lucida Grande" charset="0"/>
              </a:rPr>
              <a:t>coûte</a:t>
            </a:r>
            <a:r>
              <a:rPr lang="en-US" altLang="fr-FR" sz="2000">
                <a:solidFill>
                  <a:schemeClr val="bg1"/>
                </a:solidFill>
                <a:latin typeface="Aptos"/>
                <a:cs typeface="Lucida Grande" charset="0"/>
                <a:sym typeface="Lucida Grande" charset="0"/>
              </a:rPr>
              <a:t> un peu plus </a:t>
            </a:r>
            <a:r>
              <a:rPr lang="en-US" altLang="fr-FR" sz="2000" err="1">
                <a:solidFill>
                  <a:schemeClr val="bg1"/>
                </a:solidFill>
                <a:latin typeface="Aptos"/>
                <a:cs typeface="Lucida Grande" charset="0"/>
                <a:sym typeface="Lucida Grande" charset="0"/>
              </a:rPr>
              <a:t>cher</a:t>
            </a:r>
            <a:r>
              <a:rPr lang="en-US" altLang="fr-FR" sz="2000">
                <a:solidFill>
                  <a:schemeClr val="bg1"/>
                </a:solidFill>
                <a:latin typeface="Aptos"/>
                <a:cs typeface="Lucida Grande" charset="0"/>
                <a:sym typeface="Lucida Grande" charset="0"/>
              </a:rPr>
              <a:t> : environ 3 euros.</a:t>
            </a:r>
            <a:br>
              <a:rPr lang="en-US" altLang="fr-FR" sz="2000">
                <a:latin typeface="Aptos"/>
                <a:cs typeface="Lucida Grande" charset="0"/>
              </a:rPr>
            </a:br>
            <a:endParaRPr lang="fr-FR" sz="2000">
              <a:solidFill>
                <a:schemeClr val="bg1"/>
              </a:solidFill>
              <a:latin typeface="Aptos"/>
            </a:endParaRPr>
          </a:p>
        </p:txBody>
      </p:sp>
      <p:pic>
        <p:nvPicPr>
          <p:cNvPr id="1026" name="Picture 2" descr="Comment choisir un chocolat responsable : équitable, bio, zéro déchet ? -">
            <a:extLst>
              <a:ext uri="{FF2B5EF4-FFF2-40B4-BE49-F238E27FC236}">
                <a16:creationId xmlns:a16="http://schemas.microsoft.com/office/drawing/2014/main" id="{89D7BF33-FBC2-FEC0-8AC5-F838C4A770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730557"/>
            <a:ext cx="2560320" cy="2571750"/>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A7B4BE55-27FD-FA52-2A7B-D86336E54130}"/>
              </a:ext>
            </a:extLst>
          </p:cNvPr>
          <p:cNvSpPr txBox="1"/>
          <p:nvPr/>
        </p:nvSpPr>
        <p:spPr>
          <a:xfrm>
            <a:off x="2898093" y="2606163"/>
            <a:ext cx="5366341" cy="707886"/>
          </a:xfrm>
          <a:prstGeom prst="rect">
            <a:avLst/>
          </a:prstGeom>
          <a:noFill/>
        </p:spPr>
        <p:txBody>
          <a:bodyPr wrap="none" rtlCol="0">
            <a:spAutoFit/>
          </a:bodyPr>
          <a:lstStyle/>
          <a:p>
            <a:r>
              <a:rPr lang="en-US" altLang="fr-FR" sz="2000">
                <a:solidFill>
                  <a:schemeClr val="bg1"/>
                </a:solidFill>
                <a:latin typeface="Aptos"/>
                <a:cs typeface="Lucida Grande" charset="0"/>
                <a:sym typeface="Lucida Grande" charset="0"/>
              </a:rPr>
              <a:t>Ce prix plus </a:t>
            </a:r>
            <a:r>
              <a:rPr lang="en-US" altLang="fr-FR" sz="2000" err="1">
                <a:solidFill>
                  <a:schemeClr val="bg1"/>
                </a:solidFill>
                <a:latin typeface="Aptos"/>
                <a:cs typeface="Lucida Grande" charset="0"/>
                <a:sym typeface="Lucida Grande" charset="0"/>
              </a:rPr>
              <a:t>élevé</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permet</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d’</a:t>
            </a:r>
            <a:r>
              <a:rPr lang="en-US" altLang="fr-FR" sz="2000" b="1" err="1">
                <a:solidFill>
                  <a:srgbClr val="FFFF00"/>
                </a:solidFill>
                <a:latin typeface="Aptos"/>
                <a:sym typeface="Lucida Grande" charset="0"/>
              </a:rPr>
              <a:t>augmenter</a:t>
            </a:r>
            <a:r>
              <a:rPr lang="en-US" altLang="fr-FR" sz="2000" b="1">
                <a:solidFill>
                  <a:srgbClr val="FFFF00"/>
                </a:solidFill>
                <a:latin typeface="Aptos"/>
                <a:sym typeface="Lucida Grande" charset="0"/>
              </a:rPr>
              <a:t> la part </a:t>
            </a:r>
            <a:br>
              <a:rPr lang="en-US" altLang="fr-FR" sz="2000" b="1">
                <a:solidFill>
                  <a:srgbClr val="FFFF00"/>
                </a:solidFill>
                <a:latin typeface="Aptos"/>
                <a:sym typeface="Lucida Grande" charset="0"/>
              </a:rPr>
            </a:br>
            <a:r>
              <a:rPr lang="en-US" altLang="fr-FR" sz="2000">
                <a:solidFill>
                  <a:schemeClr val="bg1"/>
                </a:solidFill>
                <a:latin typeface="Aptos"/>
                <a:cs typeface="Lucida Grande" charset="0"/>
                <a:sym typeface="Lucida Grande" charset="0"/>
              </a:rPr>
              <a:t>qui </a:t>
            </a:r>
            <a:r>
              <a:rPr lang="en-US" altLang="fr-FR" sz="2000" err="1">
                <a:solidFill>
                  <a:schemeClr val="bg1"/>
                </a:solidFill>
                <a:latin typeface="Aptos"/>
                <a:cs typeface="Lucida Grande" charset="0"/>
                <a:sym typeface="Lucida Grande" charset="0"/>
              </a:rPr>
              <a:t>revient</a:t>
            </a:r>
            <a:r>
              <a:rPr lang="en-US" altLang="fr-FR" sz="2000">
                <a:solidFill>
                  <a:schemeClr val="bg1"/>
                </a:solidFill>
                <a:latin typeface="Aptos"/>
                <a:cs typeface="Lucida Grande" charset="0"/>
                <a:sym typeface="Lucida Grande" charset="0"/>
              </a:rPr>
              <a:t> aux </a:t>
            </a:r>
            <a:r>
              <a:rPr lang="en-US" altLang="fr-FR" sz="2000" err="1">
                <a:solidFill>
                  <a:schemeClr val="bg1"/>
                </a:solidFill>
                <a:latin typeface="Aptos"/>
                <a:cs typeface="Lucida Grande" charset="0"/>
                <a:sym typeface="Lucida Grande" charset="0"/>
              </a:rPr>
              <a:t>producteurs</a:t>
            </a:r>
            <a:r>
              <a:rPr lang="en-US" altLang="fr-FR" sz="2000">
                <a:solidFill>
                  <a:schemeClr val="bg1"/>
                </a:solidFill>
                <a:latin typeface="Aptos"/>
                <a:cs typeface="Lucida Grande" charset="0"/>
                <a:sym typeface="Lucida Grande" charset="0"/>
              </a:rPr>
              <a:t> du cacao. </a:t>
            </a:r>
            <a:endParaRPr lang="fr-FR"/>
          </a:p>
        </p:txBody>
      </p:sp>
      <p:sp>
        <p:nvSpPr>
          <p:cNvPr id="5" name="ZoneTexte 4">
            <a:extLst>
              <a:ext uri="{FF2B5EF4-FFF2-40B4-BE49-F238E27FC236}">
                <a16:creationId xmlns:a16="http://schemas.microsoft.com/office/drawing/2014/main" id="{594596FD-2DA2-9F0B-27D4-FE246833DCB3}"/>
              </a:ext>
            </a:extLst>
          </p:cNvPr>
          <p:cNvSpPr txBox="1"/>
          <p:nvPr/>
        </p:nvSpPr>
        <p:spPr>
          <a:xfrm>
            <a:off x="535509" y="4469480"/>
            <a:ext cx="4293611" cy="1938992"/>
          </a:xfrm>
          <a:prstGeom prst="rect">
            <a:avLst/>
          </a:prstGeom>
          <a:noFill/>
        </p:spPr>
        <p:txBody>
          <a:bodyPr wrap="none" lIns="91440" tIns="45720" rIns="91440" bIns="45720" rtlCol="0" anchor="t">
            <a:spAutoFit/>
          </a:bodyPr>
          <a:lstStyle/>
          <a:p>
            <a:r>
              <a:rPr lang="fr-FR" sz="2000">
                <a:solidFill>
                  <a:schemeClr val="bg1"/>
                </a:solidFill>
                <a:latin typeface="Aptos"/>
              </a:rPr>
              <a:t>Les familles comme celles d’Aminata</a:t>
            </a:r>
            <a:br>
              <a:rPr lang="fr-FR" sz="2000">
                <a:latin typeface="Aptos" panose="020B0004020202020204" pitchFamily="34" charset="0"/>
              </a:rPr>
            </a:br>
            <a:r>
              <a:rPr lang="fr-FR" sz="2000">
                <a:solidFill>
                  <a:schemeClr val="bg1"/>
                </a:solidFill>
                <a:latin typeface="Aptos"/>
              </a:rPr>
              <a:t>peuvent ainsi mieux vivre et</a:t>
            </a:r>
            <a:br>
              <a:rPr lang="fr-FR" sz="2000">
                <a:latin typeface="Aptos" panose="020B0004020202020204" pitchFamily="34" charset="0"/>
              </a:rPr>
            </a:br>
            <a:r>
              <a:rPr lang="fr-FR" sz="2000" b="1">
                <a:solidFill>
                  <a:srgbClr val="FFFF00"/>
                </a:solidFill>
                <a:latin typeface="Aptos"/>
              </a:rPr>
              <a:t>payer plus facilement </a:t>
            </a:r>
            <a:r>
              <a:rPr lang="fr-FR" sz="2000">
                <a:solidFill>
                  <a:schemeClr val="bg1"/>
                </a:solidFill>
                <a:latin typeface="Aptos"/>
              </a:rPr>
              <a:t>par exemple :</a:t>
            </a:r>
          </a:p>
          <a:p>
            <a:r>
              <a:rPr lang="fr-FR" sz="2000">
                <a:solidFill>
                  <a:schemeClr val="bg1"/>
                </a:solidFill>
                <a:latin typeface="Aptos"/>
              </a:rPr>
              <a:t>&gt; les frais pour l'école</a:t>
            </a:r>
            <a:br>
              <a:rPr lang="en-US"/>
            </a:br>
            <a:r>
              <a:rPr lang="fr-FR" sz="2000">
                <a:solidFill>
                  <a:schemeClr val="bg1"/>
                </a:solidFill>
                <a:latin typeface="Aptos"/>
              </a:rPr>
              <a:t>&gt; des médicaments </a:t>
            </a:r>
          </a:p>
          <a:p>
            <a:r>
              <a:rPr lang="fr-FR" sz="2000">
                <a:solidFill>
                  <a:schemeClr val="bg1"/>
                </a:solidFill>
                <a:latin typeface="Aptos" panose="020B0004020202020204" pitchFamily="34" charset="0"/>
              </a:rPr>
              <a:t>&gt; de nouveaux outils, etc.</a:t>
            </a:r>
          </a:p>
        </p:txBody>
      </p:sp>
      <p:pic>
        <p:nvPicPr>
          <p:cNvPr id="7" name="Image 6">
            <a:extLst>
              <a:ext uri="{FF2B5EF4-FFF2-40B4-BE49-F238E27FC236}">
                <a16:creationId xmlns:a16="http://schemas.microsoft.com/office/drawing/2014/main" id="{98841131-BD7B-8AA9-EDA8-48DD0E275C2D}"/>
              </a:ext>
            </a:extLst>
          </p:cNvPr>
          <p:cNvPicPr>
            <a:picLocks noChangeAspect="1"/>
          </p:cNvPicPr>
          <p:nvPr/>
        </p:nvPicPr>
        <p:blipFill>
          <a:blip r:embed="rId4"/>
          <a:stretch>
            <a:fillRect/>
          </a:stretch>
        </p:blipFill>
        <p:spPr>
          <a:xfrm>
            <a:off x="5121892" y="3480346"/>
            <a:ext cx="2384897" cy="3377654"/>
          </a:xfrm>
          <a:prstGeom prst="rect">
            <a:avLst/>
          </a:prstGeom>
        </p:spPr>
      </p:pic>
    </p:spTree>
    <p:extLst>
      <p:ext uri="{BB962C8B-B14F-4D97-AF65-F5344CB8AC3E}">
        <p14:creationId xmlns:p14="http://schemas.microsoft.com/office/powerpoint/2010/main" val="249445487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0F663-58B1-397D-1DAC-F3BE09886D5E}"/>
            </a:ext>
          </a:extLst>
        </p:cNvPr>
        <p:cNvGrpSpPr/>
        <p:nvPr/>
      </p:nvGrpSpPr>
      <p:grpSpPr>
        <a:xfrm>
          <a:off x="0" y="0"/>
          <a:ext cx="0" cy="0"/>
          <a:chOff x="0" y="0"/>
          <a:chExt cx="0" cy="0"/>
        </a:xfrm>
      </p:grpSpPr>
      <p:sp>
        <p:nvSpPr>
          <p:cNvPr id="14338" name="Espace réservé du numéro de diapositive 3">
            <a:extLst>
              <a:ext uri="{FF2B5EF4-FFF2-40B4-BE49-F238E27FC236}">
                <a16:creationId xmlns:a16="http://schemas.microsoft.com/office/drawing/2014/main" id="{60A9A65C-EDD5-7658-1580-E912E9B25711}"/>
              </a:ext>
            </a:extLst>
          </p:cNvPr>
          <p:cNvSpPr>
            <a:spLocks noGrp="1" noChangeArrowheads="1"/>
          </p:cNvSpPr>
          <p:nvPr>
            <p:ph type="sldNum" sz="quarter" idx="4294967295"/>
          </p:nvPr>
        </p:nvSpPr>
        <p:spPr bwMode="auto">
          <a:xfrm>
            <a:off x="8861425" y="6454775"/>
            <a:ext cx="282575" cy="2667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nSpc>
                <a:spcPct val="150000"/>
              </a:lnSpc>
            </a:pPr>
            <a:fld id="{638C8D2A-374F-4B37-9020-C85B9CEC28CE}" type="slidenum">
              <a:rPr lang="en-US" altLang="fr-FR" sz="1200">
                <a:solidFill>
                  <a:srgbClr val="878787"/>
                </a:solidFill>
                <a:latin typeface="Gill Sans"/>
                <a:cs typeface="Lucida Grande" charset="0"/>
                <a:sym typeface="Lucida Grande" charset="0"/>
              </a:rPr>
              <a:pPr>
                <a:lnSpc>
                  <a:spcPct val="150000"/>
                </a:lnSpc>
              </a:pPr>
              <a:t>16</a:t>
            </a:fld>
            <a:endParaRPr lang="en-US" altLang="fr-FR" sz="1200">
              <a:solidFill>
                <a:srgbClr val="878787"/>
              </a:solidFill>
              <a:latin typeface="Gill Sans"/>
              <a:cs typeface="Lucida Grande" charset="0"/>
            </a:endParaRPr>
          </a:p>
        </p:txBody>
      </p:sp>
      <p:sp>
        <p:nvSpPr>
          <p:cNvPr id="14339" name="Rectangle 1">
            <a:extLst>
              <a:ext uri="{FF2B5EF4-FFF2-40B4-BE49-F238E27FC236}">
                <a16:creationId xmlns:a16="http://schemas.microsoft.com/office/drawing/2014/main" id="{F9EAC3BE-6BB4-2B60-72B5-3EB64764F364}"/>
              </a:ext>
            </a:extLst>
          </p:cNvPr>
          <p:cNvSpPr>
            <a:spLocks/>
          </p:cNvSpPr>
          <p:nvPr/>
        </p:nvSpPr>
        <p:spPr bwMode="auto">
          <a:xfrm>
            <a:off x="2438399" y="577829"/>
            <a:ext cx="5129349" cy="59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r>
              <a:rPr lang="en-US" altLang="fr-FR" sz="2800" b="1">
                <a:solidFill>
                  <a:schemeClr val="bg1"/>
                </a:solidFill>
                <a:latin typeface="Aptos"/>
                <a:cs typeface="Lucida Grande" charset="0"/>
                <a:sym typeface="Lucida Grande" charset="0"/>
              </a:rPr>
              <a:t>… e</a:t>
            </a:r>
            <a:r>
              <a:rPr lang="en-US" sz="2800" b="1">
                <a:solidFill>
                  <a:schemeClr val="bg1"/>
                </a:solidFill>
                <a:latin typeface="Aptos"/>
                <a:sym typeface="Lucida Grande" charset="0"/>
              </a:rPr>
              <a:t>t des cultures plus durables</a:t>
            </a:r>
            <a:endParaRPr lang="fr-FR" sz="2800">
              <a:solidFill>
                <a:schemeClr val="bg1"/>
              </a:solidFill>
              <a:latin typeface="Aptos"/>
            </a:endParaRPr>
          </a:p>
        </p:txBody>
      </p:sp>
      <p:sp>
        <p:nvSpPr>
          <p:cNvPr id="3" name="Rectangle 6">
            <a:extLst>
              <a:ext uri="{FF2B5EF4-FFF2-40B4-BE49-F238E27FC236}">
                <a16:creationId xmlns:a16="http://schemas.microsoft.com/office/drawing/2014/main" id="{1CCB11C5-C44C-7E0F-8D10-B5D9E804CAA1}"/>
              </a:ext>
            </a:extLst>
          </p:cNvPr>
          <p:cNvSpPr>
            <a:spLocks/>
          </p:cNvSpPr>
          <p:nvPr/>
        </p:nvSpPr>
        <p:spPr bwMode="auto">
          <a:xfrm>
            <a:off x="3459452" y="2366682"/>
            <a:ext cx="4726603" cy="461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endParaRPr lang="fr-FR"/>
          </a:p>
        </p:txBody>
      </p:sp>
      <p:sp>
        <p:nvSpPr>
          <p:cNvPr id="11" name="ZoneTexte 10">
            <a:extLst>
              <a:ext uri="{FF2B5EF4-FFF2-40B4-BE49-F238E27FC236}">
                <a16:creationId xmlns:a16="http://schemas.microsoft.com/office/drawing/2014/main" id="{CBD1D89B-ED16-D1BD-A65C-046B90238641}"/>
              </a:ext>
            </a:extLst>
          </p:cNvPr>
          <p:cNvSpPr txBox="1"/>
          <p:nvPr/>
        </p:nvSpPr>
        <p:spPr>
          <a:xfrm>
            <a:off x="453978" y="5143314"/>
            <a:ext cx="8254621" cy="1015663"/>
          </a:xfrm>
          <a:prstGeom prst="rect">
            <a:avLst/>
          </a:prstGeom>
          <a:noFill/>
        </p:spPr>
        <p:txBody>
          <a:bodyPr wrap="square" lIns="91440" tIns="45720" rIns="91440" bIns="45720" anchor="t">
            <a:spAutoFit/>
          </a:bodyPr>
          <a:lstStyle/>
          <a:p>
            <a:r>
              <a:rPr lang="en-US" altLang="fr-FR" sz="2000">
                <a:solidFill>
                  <a:schemeClr val="bg1"/>
                </a:solidFill>
                <a:latin typeface="Aptos"/>
                <a:cs typeface="Lucida Grande" charset="0"/>
                <a:sym typeface="Lucida Grande" charset="0"/>
              </a:rPr>
              <a:t>Mais, </a:t>
            </a:r>
            <a:r>
              <a:rPr lang="en-US" altLang="fr-FR" sz="2000" err="1">
                <a:solidFill>
                  <a:schemeClr val="bg1"/>
                </a:solidFill>
                <a:latin typeface="Aptos"/>
                <a:sym typeface="Lucida Grande" charset="0"/>
              </a:rPr>
              <a:t>si</a:t>
            </a:r>
            <a:r>
              <a:rPr lang="en-US" altLang="fr-FR" sz="2000">
                <a:solidFill>
                  <a:schemeClr val="bg1"/>
                </a:solidFill>
                <a:latin typeface="Aptos"/>
                <a:sym typeface="Lucida Grande" charset="0"/>
              </a:rPr>
              <a:t> les </a:t>
            </a:r>
            <a:r>
              <a:rPr lang="en-US" altLang="fr-FR" sz="2000" err="1">
                <a:solidFill>
                  <a:schemeClr val="bg1"/>
                </a:solidFill>
                <a:latin typeface="Aptos"/>
                <a:sym typeface="Lucida Grande" charset="0"/>
              </a:rPr>
              <a:t>producteurs</a:t>
            </a:r>
            <a:r>
              <a:rPr lang="en-US" altLang="fr-FR" sz="2000">
                <a:solidFill>
                  <a:schemeClr val="bg1"/>
                </a:solidFill>
                <a:latin typeface="Aptos"/>
                <a:sym typeface="Lucida Grande" charset="0"/>
              </a:rPr>
              <a:t> </a:t>
            </a:r>
            <a:r>
              <a:rPr lang="en-US" altLang="fr-FR" sz="2000" err="1">
                <a:solidFill>
                  <a:schemeClr val="bg1"/>
                </a:solidFill>
                <a:latin typeface="Aptos"/>
                <a:sym typeface="Lucida Grande" charset="0"/>
              </a:rPr>
              <a:t>tirent</a:t>
            </a:r>
            <a:r>
              <a:rPr lang="en-US" altLang="fr-FR" sz="2000">
                <a:solidFill>
                  <a:schemeClr val="bg1"/>
                </a:solidFill>
                <a:latin typeface="Aptos"/>
                <a:sym typeface="Lucida Grande" charset="0"/>
              </a:rPr>
              <a:t> un </a:t>
            </a:r>
            <a:r>
              <a:rPr lang="en-US" altLang="fr-FR" sz="2000" err="1">
                <a:solidFill>
                  <a:schemeClr val="bg1"/>
                </a:solidFill>
                <a:latin typeface="Aptos"/>
                <a:sym typeface="Lucida Grande" charset="0"/>
              </a:rPr>
              <a:t>meilleur</a:t>
            </a:r>
            <a:r>
              <a:rPr lang="en-US" altLang="fr-FR" sz="2000">
                <a:solidFill>
                  <a:schemeClr val="bg1"/>
                </a:solidFill>
                <a:latin typeface="Aptos"/>
                <a:sym typeface="Lucida Grande" charset="0"/>
              </a:rPr>
              <a:t> </a:t>
            </a:r>
            <a:r>
              <a:rPr lang="en-US" altLang="fr-FR" sz="2000" err="1">
                <a:solidFill>
                  <a:schemeClr val="bg1"/>
                </a:solidFill>
                <a:latin typeface="Aptos"/>
                <a:sym typeface="Lucida Grande" charset="0"/>
              </a:rPr>
              <a:t>revenu</a:t>
            </a:r>
            <a:r>
              <a:rPr lang="en-US" altLang="fr-FR" sz="2000">
                <a:solidFill>
                  <a:schemeClr val="bg1"/>
                </a:solidFill>
                <a:latin typeface="Aptos"/>
                <a:sym typeface="Lucida Grande" charset="0"/>
              </a:rPr>
              <a:t> de </a:t>
            </a:r>
            <a:r>
              <a:rPr lang="en-US" altLang="fr-FR" sz="2000" err="1">
                <a:solidFill>
                  <a:schemeClr val="bg1"/>
                </a:solidFill>
                <a:latin typeface="Aptos"/>
                <a:sym typeface="Lucida Grande" charset="0"/>
              </a:rPr>
              <a:t>leur</a:t>
            </a:r>
            <a:r>
              <a:rPr lang="en-US" altLang="fr-FR" sz="2000">
                <a:solidFill>
                  <a:schemeClr val="bg1"/>
                </a:solidFill>
                <a:latin typeface="Aptos"/>
                <a:sym typeface="Lucida Grande" charset="0"/>
              </a:rPr>
              <a:t> cultures</a:t>
            </a:r>
            <a:r>
              <a:rPr lang="en-US" altLang="fr-FR" sz="2000">
                <a:solidFill>
                  <a:schemeClr val="bg1"/>
                </a:solidFill>
                <a:latin typeface="Aptos"/>
                <a:cs typeface="Lucida Grande" charset="0"/>
                <a:sym typeface="Lucida Grande" charset="0"/>
              </a:rPr>
              <a:t>, </a:t>
            </a:r>
            <a:br>
              <a:rPr lang="en-US" altLang="fr-FR" sz="2000">
                <a:solidFill>
                  <a:schemeClr val="bg1"/>
                </a:solidFill>
                <a:latin typeface="Aptos"/>
                <a:cs typeface="Lucida Grande" charset="0"/>
                <a:sym typeface="Lucida Grande" charset="0"/>
              </a:rPr>
            </a:br>
            <a:r>
              <a:rPr lang="en-US" altLang="fr-FR" sz="2000" err="1">
                <a:solidFill>
                  <a:schemeClr val="bg1"/>
                </a:solidFill>
                <a:latin typeface="Aptos" panose="020B0004020202020204" pitchFamily="34" charset="0"/>
                <a:cs typeface="Lucida Grande" charset="0"/>
                <a:sym typeface="Lucida Grande" charset="0"/>
              </a:rPr>
              <a:t>ils</a:t>
            </a:r>
            <a:r>
              <a:rPr lang="en-US" altLang="fr-FR" sz="2000">
                <a:solidFill>
                  <a:schemeClr val="bg1"/>
                </a:solidFill>
                <a:latin typeface="Aptos" panose="020B0004020202020204" pitchFamily="34" charset="0"/>
                <a:cs typeface="Lucida Grande" charset="0"/>
                <a:sym typeface="Lucida Grande" charset="0"/>
              </a:rPr>
              <a:t> </a:t>
            </a:r>
            <a:r>
              <a:rPr lang="en-US" altLang="fr-FR" sz="2000">
                <a:solidFill>
                  <a:schemeClr val="bg1"/>
                </a:solidFill>
                <a:latin typeface="Aptos"/>
                <a:cs typeface="Lucida Grande" charset="0"/>
                <a:sym typeface="Lucida Grande" charset="0"/>
              </a:rPr>
              <a:t>ne </a:t>
            </a:r>
            <a:r>
              <a:rPr lang="en-US" altLang="fr-FR" sz="2000" err="1">
                <a:solidFill>
                  <a:schemeClr val="bg1"/>
                </a:solidFill>
                <a:latin typeface="Aptos"/>
                <a:cs typeface="Lucida Grande" charset="0"/>
                <a:sym typeface="Lucida Grande" charset="0"/>
              </a:rPr>
              <a:t>sont</a:t>
            </a:r>
            <a:r>
              <a:rPr lang="en-US" altLang="fr-FR" sz="2000">
                <a:solidFill>
                  <a:schemeClr val="bg1"/>
                </a:solidFill>
                <a:latin typeface="Aptos"/>
                <a:cs typeface="Lucida Grande" charset="0"/>
                <a:sym typeface="Lucida Grande" charset="0"/>
              </a:rPr>
              <a:t> pas </a:t>
            </a:r>
            <a:r>
              <a:rPr lang="en-US" altLang="fr-FR" sz="2000" err="1">
                <a:solidFill>
                  <a:schemeClr val="bg1"/>
                </a:solidFill>
                <a:latin typeface="Aptos"/>
                <a:cs typeface="Lucida Grande" charset="0"/>
                <a:sym typeface="Lucida Grande" charset="0"/>
              </a:rPr>
              <a:t>obligés</a:t>
            </a:r>
            <a:r>
              <a:rPr lang="en-US" altLang="fr-FR" sz="2000">
                <a:solidFill>
                  <a:schemeClr val="bg1"/>
                </a:solidFill>
                <a:latin typeface="Aptos"/>
                <a:cs typeface="Lucida Grande" charset="0"/>
                <a:sym typeface="Lucida Grande" charset="0"/>
              </a:rPr>
              <a:t> de planter </a:t>
            </a:r>
            <a:r>
              <a:rPr lang="en-US" altLang="fr-FR" sz="2000" err="1">
                <a:solidFill>
                  <a:schemeClr val="bg1"/>
                </a:solidFill>
                <a:latin typeface="Aptos"/>
                <a:cs typeface="Lucida Grande" charset="0"/>
                <a:sym typeface="Lucida Grande" charset="0"/>
              </a:rPr>
              <a:t>toujours</a:t>
            </a:r>
            <a:r>
              <a:rPr lang="en-US" altLang="fr-FR" sz="2000">
                <a:solidFill>
                  <a:schemeClr val="bg1"/>
                </a:solidFill>
                <a:latin typeface="Aptos"/>
                <a:cs typeface="Lucida Grande" charset="0"/>
                <a:sym typeface="Lucida Grande" charset="0"/>
              </a:rPr>
              <a:t> plus de </a:t>
            </a:r>
            <a:r>
              <a:rPr lang="en-US" altLang="fr-FR" sz="2000" err="1">
                <a:solidFill>
                  <a:schemeClr val="bg1"/>
                </a:solidFill>
                <a:latin typeface="Aptos"/>
                <a:cs typeface="Lucida Grande" charset="0"/>
                <a:sym typeface="Lucida Grande" charset="0"/>
              </a:rPr>
              <a:t>cacaoyers</a:t>
            </a:r>
            <a:r>
              <a:rPr lang="en-US" altLang="fr-FR" sz="2000">
                <a:solidFill>
                  <a:schemeClr val="bg1"/>
                </a:solidFill>
                <a:latin typeface="Aptos"/>
                <a:cs typeface="Lucida Grande" charset="0"/>
                <a:sym typeface="Lucida Grande" charset="0"/>
              </a:rPr>
              <a:t>.</a:t>
            </a:r>
            <a:br>
              <a:rPr lang="en-US" altLang="fr-FR" sz="2000">
                <a:solidFill>
                  <a:schemeClr val="bg1"/>
                </a:solidFill>
                <a:latin typeface="Aptos"/>
                <a:cs typeface="Lucida Grande" charset="0"/>
                <a:sym typeface="Lucida Grande" charset="0"/>
              </a:rPr>
            </a:br>
            <a:r>
              <a:rPr lang="en-US" altLang="fr-FR" sz="2000" err="1">
                <a:solidFill>
                  <a:schemeClr val="bg1"/>
                </a:solidFill>
                <a:latin typeface="Aptos"/>
                <a:cs typeface="Lucida Grande" charset="0"/>
                <a:sym typeface="Lucida Grande" charset="0"/>
              </a:rPr>
              <a:t>Leurs</a:t>
            </a:r>
            <a:r>
              <a:rPr lang="en-US" altLang="fr-FR" sz="2000">
                <a:solidFill>
                  <a:schemeClr val="bg1"/>
                </a:solidFill>
                <a:latin typeface="Aptos"/>
                <a:cs typeface="Lucida Grande" charset="0"/>
                <a:sym typeface="Lucida Grande" charset="0"/>
              </a:rPr>
              <a:t> </a:t>
            </a:r>
            <a:r>
              <a:rPr lang="en-US" altLang="fr-FR" sz="2000" b="1">
                <a:solidFill>
                  <a:srgbClr val="FFFF00"/>
                </a:solidFill>
                <a:latin typeface="Aptos"/>
                <a:sym typeface="Lucida Grande" charset="0"/>
              </a:rPr>
              <a:t>cultures</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sont</a:t>
            </a:r>
            <a:r>
              <a:rPr lang="en-US" altLang="fr-FR" sz="2000">
                <a:solidFill>
                  <a:schemeClr val="bg1"/>
                </a:solidFill>
                <a:latin typeface="Aptos"/>
                <a:cs typeface="Lucida Grande" charset="0"/>
                <a:sym typeface="Lucida Grande" charset="0"/>
              </a:rPr>
              <a:t> </a:t>
            </a:r>
            <a:r>
              <a:rPr lang="en-US" altLang="fr-FR" sz="2000" b="1">
                <a:solidFill>
                  <a:srgbClr val="FFFF00"/>
                </a:solidFill>
                <a:latin typeface="Aptos"/>
                <a:cs typeface="Lucida Grande" charset="0"/>
                <a:sym typeface="Lucida Grande" charset="0"/>
              </a:rPr>
              <a:t>plus </a:t>
            </a:r>
            <a:r>
              <a:rPr lang="en-US" altLang="fr-FR" sz="2000" b="1" err="1">
                <a:solidFill>
                  <a:srgbClr val="FFFF00"/>
                </a:solidFill>
                <a:latin typeface="Aptos"/>
                <a:cs typeface="Lucida Grande" charset="0"/>
                <a:sym typeface="Lucida Grande" charset="0"/>
              </a:rPr>
              <a:t>respectueuses</a:t>
            </a:r>
            <a:r>
              <a:rPr lang="en-US" altLang="fr-FR" sz="2000" b="1">
                <a:solidFill>
                  <a:srgbClr val="FFFF00"/>
                </a:solidFill>
                <a:latin typeface="Aptos"/>
                <a:cs typeface="Lucida Grande" charset="0"/>
                <a:sym typeface="Lucida Grande" charset="0"/>
              </a:rPr>
              <a:t>, plus durables</a:t>
            </a:r>
            <a:r>
              <a:rPr lang="en-US" altLang="fr-FR" sz="2000">
                <a:solidFill>
                  <a:schemeClr val="bg1"/>
                </a:solidFill>
                <a:latin typeface="Aptos"/>
                <a:cs typeface="Lucida Grande" charset="0"/>
                <a:sym typeface="Lucida Grande" charset="0"/>
              </a:rPr>
              <a:t>.</a:t>
            </a:r>
          </a:p>
        </p:txBody>
      </p:sp>
      <p:pic>
        <p:nvPicPr>
          <p:cNvPr id="12" name="Picture 6">
            <a:extLst>
              <a:ext uri="{FF2B5EF4-FFF2-40B4-BE49-F238E27FC236}">
                <a16:creationId xmlns:a16="http://schemas.microsoft.com/office/drawing/2014/main" id="{B00ACD71-B114-35FE-3493-B638C6DEC4A4}"/>
              </a:ext>
            </a:extLst>
          </p:cNvPr>
          <p:cNvPicPr>
            <a:picLocks noChangeAspect="1"/>
          </p:cNvPicPr>
          <p:nvPr/>
        </p:nvPicPr>
        <p:blipFill>
          <a:blip r:embed="rId3"/>
          <a:stretch>
            <a:fillRect/>
          </a:stretch>
        </p:blipFill>
        <p:spPr>
          <a:xfrm>
            <a:off x="3129061" y="2488694"/>
            <a:ext cx="2591724" cy="1650475"/>
          </a:xfrm>
          <a:prstGeom prst="rect">
            <a:avLst/>
          </a:prstGeom>
        </p:spPr>
      </p:pic>
      <p:pic>
        <p:nvPicPr>
          <p:cNvPr id="13" name="Picture 3">
            <a:extLst>
              <a:ext uri="{FF2B5EF4-FFF2-40B4-BE49-F238E27FC236}">
                <a16:creationId xmlns:a16="http://schemas.microsoft.com/office/drawing/2014/main" id="{E26ABAC5-CE2F-850A-19C3-0ACFA813D3D0}"/>
              </a:ext>
            </a:extLst>
          </p:cNvPr>
          <p:cNvPicPr>
            <a:picLocks noChangeAspect="1"/>
          </p:cNvPicPr>
          <p:nvPr/>
        </p:nvPicPr>
        <p:blipFill>
          <a:blip r:embed="rId4"/>
          <a:stretch>
            <a:fillRect/>
          </a:stretch>
        </p:blipFill>
        <p:spPr>
          <a:xfrm>
            <a:off x="551016" y="2472082"/>
            <a:ext cx="2479040" cy="1648460"/>
          </a:xfrm>
          <a:prstGeom prst="rect">
            <a:avLst/>
          </a:prstGeom>
        </p:spPr>
      </p:pic>
      <p:pic>
        <p:nvPicPr>
          <p:cNvPr id="14" name="Picture 4">
            <a:extLst>
              <a:ext uri="{FF2B5EF4-FFF2-40B4-BE49-F238E27FC236}">
                <a16:creationId xmlns:a16="http://schemas.microsoft.com/office/drawing/2014/main" id="{9A025EDB-431B-30F3-A283-AF1175CCB4DF}"/>
              </a:ext>
            </a:extLst>
          </p:cNvPr>
          <p:cNvPicPr>
            <a:picLocks noChangeAspect="1"/>
          </p:cNvPicPr>
          <p:nvPr/>
        </p:nvPicPr>
        <p:blipFill>
          <a:blip r:embed="rId5"/>
          <a:stretch>
            <a:fillRect/>
          </a:stretch>
        </p:blipFill>
        <p:spPr>
          <a:xfrm>
            <a:off x="5830526" y="2479339"/>
            <a:ext cx="2588806" cy="1642730"/>
          </a:xfrm>
          <a:prstGeom prst="rect">
            <a:avLst/>
          </a:prstGeom>
        </p:spPr>
      </p:pic>
      <p:sp>
        <p:nvSpPr>
          <p:cNvPr id="15" name="TextBox 7">
            <a:extLst>
              <a:ext uri="{FF2B5EF4-FFF2-40B4-BE49-F238E27FC236}">
                <a16:creationId xmlns:a16="http://schemas.microsoft.com/office/drawing/2014/main" id="{B370F007-1A18-9807-636B-BF224EE0C834}"/>
              </a:ext>
            </a:extLst>
          </p:cNvPr>
          <p:cNvSpPr txBox="1"/>
          <p:nvPr/>
        </p:nvSpPr>
        <p:spPr>
          <a:xfrm>
            <a:off x="435401" y="4258673"/>
            <a:ext cx="274374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a:solidFill>
                  <a:srgbClr val="FFFF00"/>
                </a:solidFill>
                <a:latin typeface="Aptos"/>
                <a:ea typeface="Calibri"/>
              </a:rPr>
              <a:t>le travail des enfants</a:t>
            </a:r>
          </a:p>
        </p:txBody>
      </p:sp>
      <p:sp>
        <p:nvSpPr>
          <p:cNvPr id="16" name="TextBox 11">
            <a:extLst>
              <a:ext uri="{FF2B5EF4-FFF2-40B4-BE49-F238E27FC236}">
                <a16:creationId xmlns:a16="http://schemas.microsoft.com/office/drawing/2014/main" id="{E5170190-3BA2-D79E-8444-43141D1ABD6D}"/>
              </a:ext>
            </a:extLst>
          </p:cNvPr>
          <p:cNvSpPr txBox="1"/>
          <p:nvPr/>
        </p:nvSpPr>
        <p:spPr>
          <a:xfrm>
            <a:off x="3129061" y="4277300"/>
            <a:ext cx="261910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a:solidFill>
                  <a:srgbClr val="FFFF00"/>
                </a:solidFill>
                <a:latin typeface="Aptos"/>
                <a:ea typeface="Calibri"/>
              </a:rPr>
              <a:t>la </a:t>
            </a:r>
            <a:r>
              <a:rPr lang="en-US" sz="1600" b="1" err="1">
                <a:solidFill>
                  <a:srgbClr val="FFFF00"/>
                </a:solidFill>
                <a:latin typeface="Aptos"/>
                <a:ea typeface="Calibri"/>
              </a:rPr>
              <a:t>déforestation</a:t>
            </a:r>
            <a:endParaRPr lang="en-US" sz="1600" b="1">
              <a:solidFill>
                <a:srgbClr val="FFFF00"/>
              </a:solidFill>
              <a:latin typeface="Aptos"/>
              <a:ea typeface="Calibri"/>
            </a:endParaRPr>
          </a:p>
        </p:txBody>
      </p:sp>
      <p:sp>
        <p:nvSpPr>
          <p:cNvPr id="17" name="TextBox 10">
            <a:extLst>
              <a:ext uri="{FF2B5EF4-FFF2-40B4-BE49-F238E27FC236}">
                <a16:creationId xmlns:a16="http://schemas.microsoft.com/office/drawing/2014/main" id="{B821A19A-F50B-A185-EEA8-FA9B2603EAF6}"/>
              </a:ext>
            </a:extLst>
          </p:cNvPr>
          <p:cNvSpPr txBox="1"/>
          <p:nvPr/>
        </p:nvSpPr>
        <p:spPr>
          <a:xfrm>
            <a:off x="5871847" y="4290588"/>
            <a:ext cx="3286694" cy="6065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solidFill>
                  <a:srgbClr val="FFFF00"/>
                </a:solidFill>
                <a:latin typeface="Aptos"/>
                <a:ea typeface="Calibri"/>
              </a:rPr>
              <a:t>la </a:t>
            </a:r>
            <a:r>
              <a:rPr lang="en-US" sz="1600" b="1" dirty="0" err="1">
                <a:solidFill>
                  <a:srgbClr val="FFFF00"/>
                </a:solidFill>
                <a:latin typeface="Aptos"/>
                <a:ea typeface="Calibri"/>
              </a:rPr>
              <a:t>dégradation</a:t>
            </a:r>
            <a:r>
              <a:rPr lang="en-US" sz="1600" b="1" dirty="0">
                <a:solidFill>
                  <a:srgbClr val="FFFF00"/>
                </a:solidFill>
                <a:latin typeface="Aptos"/>
                <a:ea typeface="Calibri"/>
              </a:rPr>
              <a:t> des sols</a:t>
            </a:r>
            <a:endParaRPr lang="en-US" dirty="0"/>
          </a:p>
          <a:p>
            <a:r>
              <a:rPr lang="en-US" sz="1600" dirty="0">
                <a:solidFill>
                  <a:schemeClr val="bg1"/>
                </a:solidFill>
                <a:latin typeface="Aptos"/>
              </a:rPr>
              <a:t>sous </a:t>
            </a:r>
            <a:r>
              <a:rPr lang="en-US" sz="1600" dirty="0" err="1">
                <a:solidFill>
                  <a:schemeClr val="bg1"/>
                </a:solidFill>
                <a:latin typeface="Aptos"/>
              </a:rPr>
              <a:t>l’effet</a:t>
            </a:r>
            <a:r>
              <a:rPr lang="en-US" sz="1600" dirty="0">
                <a:solidFill>
                  <a:schemeClr val="bg1"/>
                </a:solidFill>
                <a:latin typeface="Aptos"/>
              </a:rPr>
              <a:t> des pesticides</a:t>
            </a:r>
            <a:endParaRPr lang="en-US">
              <a:solidFill>
                <a:schemeClr val="bg1"/>
              </a:solidFill>
            </a:endParaRPr>
          </a:p>
        </p:txBody>
      </p:sp>
      <p:sp>
        <p:nvSpPr>
          <p:cNvPr id="6" name="ZoneTexte 5">
            <a:extLst>
              <a:ext uri="{FF2B5EF4-FFF2-40B4-BE49-F238E27FC236}">
                <a16:creationId xmlns:a16="http://schemas.microsoft.com/office/drawing/2014/main" id="{98C68521-CA4D-F5C9-5637-AC6C38AA93DD}"/>
              </a:ext>
            </a:extLst>
          </p:cNvPr>
          <p:cNvSpPr txBox="1"/>
          <p:nvPr/>
        </p:nvSpPr>
        <p:spPr>
          <a:xfrm>
            <a:off x="432957" y="1867799"/>
            <a:ext cx="7983931" cy="400110"/>
          </a:xfrm>
          <a:prstGeom prst="rect">
            <a:avLst/>
          </a:prstGeom>
          <a:noFill/>
        </p:spPr>
        <p:txBody>
          <a:bodyPr wrap="square">
            <a:spAutoFit/>
          </a:bodyPr>
          <a:lstStyle/>
          <a:p>
            <a:r>
              <a:rPr lang="en-US" altLang="fr-FR" sz="2000" err="1">
                <a:solidFill>
                  <a:schemeClr val="bg1"/>
                </a:solidFill>
                <a:latin typeface="Aptos"/>
                <a:cs typeface="Lucida Grande" charset="0"/>
                <a:sym typeface="Lucida Grande" charset="0"/>
              </a:rPr>
              <a:t>Pratiquée</a:t>
            </a:r>
            <a:r>
              <a:rPr lang="en-US" altLang="fr-FR" sz="2000">
                <a:solidFill>
                  <a:schemeClr val="bg1"/>
                </a:solidFill>
                <a:latin typeface="Aptos"/>
                <a:cs typeface="Lucida Grande" charset="0"/>
                <a:sym typeface="Lucida Grande" charset="0"/>
              </a:rPr>
              <a:t> à grande </a:t>
            </a:r>
            <a:r>
              <a:rPr lang="en-US" altLang="fr-FR" sz="2000" err="1">
                <a:solidFill>
                  <a:schemeClr val="bg1"/>
                </a:solidFill>
                <a:latin typeface="Aptos"/>
                <a:cs typeface="Lucida Grande" charset="0"/>
                <a:sym typeface="Lucida Grande" charset="0"/>
              </a:rPr>
              <a:t>échelle</a:t>
            </a:r>
            <a:r>
              <a:rPr lang="en-US" altLang="fr-FR" sz="2000">
                <a:solidFill>
                  <a:schemeClr val="bg1"/>
                </a:solidFill>
                <a:latin typeface="Aptos"/>
                <a:cs typeface="Lucida Grande" charset="0"/>
                <a:sym typeface="Lucida Grande" charset="0"/>
              </a:rPr>
              <a:t>, la culture du </a:t>
            </a:r>
            <a:r>
              <a:rPr lang="en-US" altLang="fr-FR" sz="2000">
                <a:solidFill>
                  <a:schemeClr val="bg1"/>
                </a:solidFill>
                <a:latin typeface="Aptos"/>
                <a:sym typeface="Lucida Grande" charset="0"/>
              </a:rPr>
              <a:t>cacao </a:t>
            </a:r>
            <a:r>
              <a:rPr lang="en-US" altLang="fr-FR" sz="2000">
                <a:solidFill>
                  <a:schemeClr val="bg1"/>
                </a:solidFill>
                <a:latin typeface="Aptos"/>
                <a:cs typeface="Lucida Grande" charset="0"/>
                <a:sym typeface="Lucida Grande" charset="0"/>
              </a:rPr>
              <a:t>a des </a:t>
            </a:r>
            <a:r>
              <a:rPr lang="en-US" altLang="fr-FR" sz="2000" err="1">
                <a:solidFill>
                  <a:schemeClr val="bg1"/>
                </a:solidFill>
                <a:latin typeface="Aptos"/>
                <a:sym typeface="Lucida Grande" charset="0"/>
              </a:rPr>
              <a:t>effets</a:t>
            </a:r>
            <a:r>
              <a:rPr lang="en-US" altLang="fr-FR" sz="2000">
                <a:solidFill>
                  <a:schemeClr val="bg1"/>
                </a:solidFill>
                <a:latin typeface="Aptos"/>
                <a:sym typeface="Lucida Grande" charset="0"/>
              </a:rPr>
              <a:t> </a:t>
            </a:r>
            <a:r>
              <a:rPr lang="en-US" altLang="fr-FR" sz="2000" err="1">
                <a:solidFill>
                  <a:schemeClr val="bg1"/>
                </a:solidFill>
                <a:latin typeface="Aptos"/>
                <a:sym typeface="Lucida Grande" charset="0"/>
              </a:rPr>
              <a:t>négatifs</a:t>
            </a:r>
            <a:r>
              <a:rPr lang="en-US" altLang="fr-FR" sz="2000">
                <a:solidFill>
                  <a:schemeClr val="bg1"/>
                </a:solidFill>
                <a:latin typeface="Aptos"/>
                <a:sym typeface="Lucida Grande" charset="0"/>
              </a:rPr>
              <a:t> </a:t>
            </a:r>
            <a:r>
              <a:rPr lang="en-US" altLang="fr-FR" sz="2000">
                <a:solidFill>
                  <a:schemeClr val="bg1"/>
                </a:solidFill>
                <a:latin typeface="Aptos"/>
                <a:cs typeface="Lucida Grande" charset="0"/>
                <a:sym typeface="Lucida Grande" charset="0"/>
              </a:rPr>
              <a:t>:</a:t>
            </a:r>
            <a:endParaRPr lang="fr-FR" sz="2000">
              <a:solidFill>
                <a:schemeClr val="bg1"/>
              </a:solidFill>
              <a:latin typeface="Aptos"/>
            </a:endParaRPr>
          </a:p>
        </p:txBody>
      </p:sp>
    </p:spTree>
    <p:extLst>
      <p:ext uri="{BB962C8B-B14F-4D97-AF65-F5344CB8AC3E}">
        <p14:creationId xmlns:p14="http://schemas.microsoft.com/office/powerpoint/2010/main" val="375640223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5" grpId="0"/>
      <p:bldP spid="16" grpId="0"/>
      <p:bldP spid="17"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E85099F5-998B-F661-602A-4F13E628554C}"/>
              </a:ext>
            </a:extLst>
          </p:cNvPr>
          <p:cNvSpPr>
            <a:spLocks/>
          </p:cNvSpPr>
          <p:nvPr/>
        </p:nvSpPr>
        <p:spPr bwMode="auto">
          <a:xfrm>
            <a:off x="2442241" y="2008938"/>
            <a:ext cx="6496158" cy="168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38100" tIns="38100" rIns="38100" bIns="3810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spcBef>
                <a:spcPts val="0"/>
              </a:spcBef>
              <a:spcAft>
                <a:spcPts val="0"/>
              </a:spcAft>
            </a:pPr>
            <a:r>
              <a:rPr lang="en-US" altLang="fr-FR" sz="2000" b="1">
                <a:solidFill>
                  <a:srgbClr val="FFFF00"/>
                </a:solidFill>
                <a:latin typeface="Aptos"/>
                <a:cs typeface="Lucida Grande" charset="0"/>
                <a:sym typeface="Lucida Grande" charset="0"/>
              </a:rPr>
              <a:t>Manger du </a:t>
            </a:r>
            <a:r>
              <a:rPr lang="en-US" altLang="fr-FR" sz="2000" b="1" err="1">
                <a:solidFill>
                  <a:srgbClr val="FFFF00"/>
                </a:solidFill>
                <a:latin typeface="Aptos"/>
                <a:cs typeface="Lucida Grande" charset="0"/>
                <a:sym typeface="Lucida Grande" charset="0"/>
              </a:rPr>
              <a:t>chocolat</a:t>
            </a:r>
            <a:r>
              <a:rPr lang="en-US" altLang="fr-FR" sz="2000" b="1">
                <a:solidFill>
                  <a:srgbClr val="FFFF00"/>
                </a:solidFill>
                <a:latin typeface="Aptos"/>
                <a:cs typeface="Lucida Grande" charset="0"/>
                <a:sym typeface="Lucida Grande" charset="0"/>
              </a:rPr>
              <a:t> du commerce </a:t>
            </a:r>
            <a:r>
              <a:rPr lang="en-US" altLang="fr-FR" sz="2000" b="1" err="1">
                <a:solidFill>
                  <a:srgbClr val="FFFF00"/>
                </a:solidFill>
                <a:latin typeface="Aptos"/>
                <a:cs typeface="Lucida Grande" charset="0"/>
                <a:sym typeface="Lucida Grande" charset="0"/>
              </a:rPr>
              <a:t>équitable</a:t>
            </a:r>
            <a:r>
              <a:rPr lang="en-US" altLang="fr-FR" sz="2000" b="1">
                <a:solidFill>
                  <a:srgbClr val="FFFF00"/>
                </a:solidFill>
                <a:latin typeface="Aptos"/>
                <a:cs typeface="Lucida Grande" charset="0"/>
                <a:sym typeface="Lucida Grande" charset="0"/>
              </a:rPr>
              <a:t> </a:t>
            </a:r>
            <a:br>
              <a:rPr lang="en-US" altLang="fr-FR" sz="2000" b="1">
                <a:latin typeface="Aptos"/>
                <a:cs typeface="Lucida Grande" charset="0"/>
              </a:rPr>
            </a:br>
            <a:r>
              <a:rPr lang="en-US" altLang="fr-FR" sz="2000" err="1">
                <a:solidFill>
                  <a:schemeClr val="bg1"/>
                </a:solidFill>
                <a:latin typeface="Aptos"/>
                <a:cs typeface="Lucida Grande" charset="0"/>
                <a:sym typeface="Lucida Grande" charset="0"/>
              </a:rPr>
              <a:t>permet</a:t>
            </a:r>
            <a:r>
              <a:rPr lang="en-US" altLang="fr-FR" sz="2000">
                <a:solidFill>
                  <a:schemeClr val="bg1"/>
                </a:solidFill>
                <a:latin typeface="Aptos"/>
                <a:cs typeface="Lucida Grande" charset="0"/>
                <a:sym typeface="Lucida Grande" charset="0"/>
              </a:rPr>
              <a:t> de </a:t>
            </a:r>
            <a:r>
              <a:rPr lang="en-US" altLang="fr-FR" sz="2000" err="1">
                <a:solidFill>
                  <a:schemeClr val="bg1"/>
                </a:solidFill>
                <a:latin typeface="Aptos"/>
                <a:cs typeface="Lucida Grande" charset="0"/>
                <a:sym typeface="Lucida Grande" charset="0"/>
              </a:rPr>
              <a:t>soutenir</a:t>
            </a:r>
            <a:r>
              <a:rPr lang="en-US" altLang="fr-FR" sz="2000">
                <a:solidFill>
                  <a:schemeClr val="bg1"/>
                </a:solidFill>
                <a:latin typeface="Aptos"/>
                <a:cs typeface="Lucida Grande" charset="0"/>
                <a:sym typeface="Lucida Grande" charset="0"/>
              </a:rPr>
              <a:t> les paysans qui </a:t>
            </a:r>
            <a:r>
              <a:rPr lang="en-US" altLang="fr-FR" sz="2000" err="1">
                <a:solidFill>
                  <a:schemeClr val="bg1"/>
                </a:solidFill>
                <a:latin typeface="Aptos"/>
                <a:cs typeface="Lucida Grande" charset="0"/>
                <a:sym typeface="Lucida Grande" charset="0"/>
              </a:rPr>
              <a:t>ont</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produit</a:t>
            </a:r>
            <a:r>
              <a:rPr lang="en-US" altLang="fr-FR" sz="2000">
                <a:solidFill>
                  <a:schemeClr val="bg1"/>
                </a:solidFill>
                <a:latin typeface="Aptos"/>
                <a:cs typeface="Lucida Grande" charset="0"/>
                <a:sym typeface="Lucida Grande" charset="0"/>
              </a:rPr>
              <a:t> </a:t>
            </a:r>
            <a:br>
              <a:rPr lang="en-US" altLang="fr-FR" sz="2000">
                <a:latin typeface="Aptos"/>
                <a:cs typeface="Lucida Grande" charset="0"/>
              </a:rPr>
            </a:br>
            <a:r>
              <a:rPr lang="en-US" altLang="fr-FR" sz="2000">
                <a:solidFill>
                  <a:schemeClr val="bg1"/>
                </a:solidFill>
                <a:latin typeface="Aptos"/>
                <a:cs typeface="Lucida Grande" charset="0"/>
                <a:sym typeface="Lucida Grande" charset="0"/>
              </a:rPr>
              <a:t>le cacao de </a:t>
            </a:r>
            <a:r>
              <a:rPr lang="en-US" altLang="fr-FR" sz="2000" err="1">
                <a:solidFill>
                  <a:schemeClr val="bg1"/>
                </a:solidFill>
                <a:latin typeface="Aptos"/>
                <a:cs typeface="Lucida Grande" charset="0"/>
                <a:sym typeface="Lucida Grande" charset="0"/>
              </a:rPr>
              <a:t>ce</a:t>
            </a:r>
            <a:r>
              <a:rPr lang="en-US" altLang="fr-FR" sz="20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chocolat</a:t>
            </a:r>
            <a:r>
              <a:rPr lang="en-US" altLang="fr-FR" sz="2000">
                <a:solidFill>
                  <a:schemeClr val="bg1"/>
                </a:solidFill>
                <a:latin typeface="Aptos"/>
                <a:cs typeface="Lucida Grande" charset="0"/>
                <a:sym typeface="Lucida Grande" charset="0"/>
              </a:rPr>
              <a:t>. </a:t>
            </a:r>
            <a:endParaRPr lang="en-US" altLang="fr-FR" sz="2000">
              <a:solidFill>
                <a:schemeClr val="bg1"/>
              </a:solidFill>
              <a:latin typeface="Aptos"/>
              <a:cs typeface="Lucida Grande" charset="0"/>
            </a:endParaRPr>
          </a:p>
          <a:p>
            <a:pPr>
              <a:spcBef>
                <a:spcPts val="600"/>
              </a:spcBef>
              <a:spcAft>
                <a:spcPts val="0"/>
              </a:spcAft>
            </a:pPr>
            <a:r>
              <a:rPr lang="en-US" altLang="fr-FR" sz="2000">
                <a:solidFill>
                  <a:schemeClr val="bg1"/>
                </a:solidFill>
                <a:latin typeface="Aptos"/>
                <a:cs typeface="Lucida Grande" charset="0"/>
                <a:sym typeface="Lucida Grande" charset="0"/>
              </a:rPr>
              <a:t>Tu les aides </a:t>
            </a:r>
            <a:r>
              <a:rPr lang="en-US" altLang="fr-FR" sz="2000" err="1">
                <a:solidFill>
                  <a:schemeClr val="bg1"/>
                </a:solidFill>
                <a:latin typeface="Aptos"/>
                <a:cs typeface="Lucida Grande" charset="0"/>
                <a:sym typeface="Lucida Grande" charset="0"/>
              </a:rPr>
              <a:t>ainsi</a:t>
            </a:r>
            <a:r>
              <a:rPr lang="en-US" altLang="fr-FR" sz="2000">
                <a:solidFill>
                  <a:schemeClr val="bg1"/>
                </a:solidFill>
                <a:latin typeface="Aptos"/>
                <a:cs typeface="Lucida Grande" charset="0"/>
                <a:sym typeface="Lucida Grande" charset="0"/>
              </a:rPr>
              <a:t> à vivre dans de </a:t>
            </a:r>
            <a:r>
              <a:rPr lang="en-US" altLang="fr-FR" sz="2000" err="1">
                <a:solidFill>
                  <a:schemeClr val="bg1"/>
                </a:solidFill>
                <a:latin typeface="Aptos"/>
                <a:cs typeface="Lucida Grande" charset="0"/>
                <a:sym typeface="Lucida Grande" charset="0"/>
              </a:rPr>
              <a:t>meilleures</a:t>
            </a:r>
            <a:r>
              <a:rPr lang="en-US" altLang="fr-FR" sz="2000">
                <a:solidFill>
                  <a:schemeClr val="bg1"/>
                </a:solidFill>
                <a:latin typeface="Aptos"/>
                <a:cs typeface="Lucida Grande" charset="0"/>
                <a:sym typeface="Lucida Grande" charset="0"/>
              </a:rPr>
              <a:t> conditions. </a:t>
            </a:r>
            <a:endParaRPr lang="en-US" altLang="fr-FR" sz="2000">
              <a:solidFill>
                <a:schemeClr val="bg1"/>
              </a:solidFill>
              <a:latin typeface="Aptos"/>
              <a:cs typeface="Lucida Grande" charset="0"/>
            </a:endParaRPr>
          </a:p>
        </p:txBody>
      </p:sp>
      <p:sp>
        <p:nvSpPr>
          <p:cNvPr id="17414" name="Rectangle 5">
            <a:extLst>
              <a:ext uri="{FF2B5EF4-FFF2-40B4-BE49-F238E27FC236}">
                <a16:creationId xmlns:a16="http://schemas.microsoft.com/office/drawing/2014/main" id="{D76DDF4A-EFE2-9D17-99E4-8A92F041B05E}"/>
              </a:ext>
            </a:extLst>
          </p:cNvPr>
          <p:cNvSpPr>
            <a:spLocks/>
          </p:cNvSpPr>
          <p:nvPr/>
        </p:nvSpPr>
        <p:spPr bwMode="auto">
          <a:xfrm>
            <a:off x="2427115" y="450497"/>
            <a:ext cx="6718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r>
              <a:rPr lang="en-US" altLang="fr-FR" sz="2800" b="1">
                <a:solidFill>
                  <a:schemeClr val="bg1"/>
                </a:solidFill>
                <a:latin typeface="Aptos"/>
                <a:cs typeface="Lucida Grande" charset="0"/>
                <a:sym typeface="Lucida Grande" charset="0"/>
              </a:rPr>
              <a:t>Ce </a:t>
            </a:r>
            <a:r>
              <a:rPr lang="en-US" altLang="fr-FR" sz="2800" b="1" err="1">
                <a:solidFill>
                  <a:schemeClr val="bg1"/>
                </a:solidFill>
                <a:latin typeface="Aptos"/>
                <a:cs typeface="Lucida Grande" charset="0"/>
                <a:sym typeface="Lucida Grande" charset="0"/>
              </a:rPr>
              <a:t>que</a:t>
            </a:r>
            <a:r>
              <a:rPr lang="en-US" altLang="fr-FR" sz="2800" b="1">
                <a:solidFill>
                  <a:schemeClr val="bg1"/>
                </a:solidFill>
                <a:latin typeface="Aptos"/>
                <a:cs typeface="Lucida Grande" charset="0"/>
                <a:sym typeface="Lucida Grande" charset="0"/>
              </a:rPr>
              <a:t> </a:t>
            </a:r>
            <a:r>
              <a:rPr lang="en-US" altLang="fr-FR" sz="2800" b="1" err="1">
                <a:solidFill>
                  <a:schemeClr val="bg1"/>
                </a:solidFill>
                <a:latin typeface="Aptos"/>
                <a:cs typeface="Lucida Grande" charset="0"/>
                <a:sym typeface="Lucida Grande" charset="0"/>
              </a:rPr>
              <a:t>tu</a:t>
            </a:r>
            <a:r>
              <a:rPr lang="en-US" altLang="fr-FR" sz="2800" b="1">
                <a:solidFill>
                  <a:schemeClr val="bg1"/>
                </a:solidFill>
                <a:latin typeface="Aptos"/>
                <a:cs typeface="Lucida Grande" charset="0"/>
                <a:sym typeface="Lucida Grande" charset="0"/>
              </a:rPr>
              <a:t> </a:t>
            </a:r>
            <a:r>
              <a:rPr lang="en-US" altLang="fr-FR" sz="2800" b="1" err="1">
                <a:solidFill>
                  <a:schemeClr val="bg1"/>
                </a:solidFill>
                <a:latin typeface="Aptos"/>
                <a:cs typeface="Lucida Grande" charset="0"/>
                <a:sym typeface="Lucida Grande" charset="0"/>
              </a:rPr>
              <a:t>peux</a:t>
            </a:r>
            <a:r>
              <a:rPr lang="en-US" altLang="fr-FR" sz="2800" b="1">
                <a:solidFill>
                  <a:schemeClr val="bg1"/>
                </a:solidFill>
                <a:latin typeface="Aptos"/>
                <a:cs typeface="Lucida Grande" charset="0"/>
                <a:sym typeface="Lucida Grande" charset="0"/>
              </a:rPr>
              <a:t> faire </a:t>
            </a:r>
            <a:br>
              <a:rPr lang="en-US" altLang="fr-FR" sz="2800" b="1">
                <a:latin typeface="Aptos"/>
                <a:cs typeface="Lucida Grande" charset="0"/>
              </a:rPr>
            </a:br>
            <a:r>
              <a:rPr lang="en-US" altLang="fr-FR" sz="2800" b="1">
                <a:solidFill>
                  <a:schemeClr val="bg1"/>
                </a:solidFill>
                <a:latin typeface="Aptos"/>
                <a:cs typeface="Lucida Grande" charset="0"/>
                <a:sym typeface="Lucida Grande" charset="0"/>
              </a:rPr>
              <a:t>pour aider la famille </a:t>
            </a:r>
            <a:r>
              <a:rPr lang="en-US" altLang="fr-FR" sz="2800" b="1" err="1">
                <a:solidFill>
                  <a:schemeClr val="bg1"/>
                </a:solidFill>
                <a:latin typeface="Aptos"/>
                <a:cs typeface="Lucida Grande" charset="0"/>
                <a:sym typeface="Lucida Grande" charset="0"/>
              </a:rPr>
              <a:t>d’Aminata</a:t>
            </a:r>
            <a:endParaRPr lang="en-US" altLang="fr-FR" sz="2800" b="1">
              <a:solidFill>
                <a:schemeClr val="bg1"/>
              </a:solidFill>
              <a:latin typeface="Aptos"/>
              <a:cs typeface="Lucida Grande" charset="0"/>
            </a:endParaRPr>
          </a:p>
        </p:txBody>
      </p:sp>
      <p:pic>
        <p:nvPicPr>
          <p:cNvPr id="3" name="Image 2" descr="Une image contenant texte, Police, capture d’écran, Graphique&#10;&#10;Description générée automatiquement">
            <a:extLst>
              <a:ext uri="{FF2B5EF4-FFF2-40B4-BE49-F238E27FC236}">
                <a16:creationId xmlns:a16="http://schemas.microsoft.com/office/drawing/2014/main" id="{D21017EA-85BE-FC40-A405-91DA4AD10476}"/>
              </a:ext>
            </a:extLst>
          </p:cNvPr>
          <p:cNvPicPr>
            <a:picLocks noChangeAspect="1"/>
          </p:cNvPicPr>
          <p:nvPr/>
        </p:nvPicPr>
        <p:blipFill rotWithShape="1">
          <a:blip r:embed="rId3"/>
          <a:srcRect r="50859" b="-490"/>
          <a:stretch/>
        </p:blipFill>
        <p:spPr>
          <a:xfrm>
            <a:off x="497493" y="3076130"/>
            <a:ext cx="727146" cy="1040786"/>
          </a:xfrm>
          <a:prstGeom prst="rect">
            <a:avLst/>
          </a:prstGeom>
        </p:spPr>
      </p:pic>
      <p:pic>
        <p:nvPicPr>
          <p:cNvPr id="5" name="Image 4" descr="Une image contenant logo, symbole, Police&#10;&#10;Description générée automatiquement">
            <a:extLst>
              <a:ext uri="{FF2B5EF4-FFF2-40B4-BE49-F238E27FC236}">
                <a16:creationId xmlns:a16="http://schemas.microsoft.com/office/drawing/2014/main" id="{E5F20184-B496-5082-62D0-FE45F32BD4A8}"/>
              </a:ext>
            </a:extLst>
          </p:cNvPr>
          <p:cNvPicPr>
            <a:picLocks noChangeAspect="1"/>
          </p:cNvPicPr>
          <p:nvPr/>
        </p:nvPicPr>
        <p:blipFill rotWithShape="1">
          <a:blip r:embed="rId4"/>
          <a:srcRect l="31271" r="30928" b="-1389"/>
          <a:stretch/>
        </p:blipFill>
        <p:spPr>
          <a:xfrm>
            <a:off x="339310" y="2136419"/>
            <a:ext cx="1036952" cy="695325"/>
          </a:xfrm>
          <a:prstGeom prst="rect">
            <a:avLst/>
          </a:prstGeom>
        </p:spPr>
      </p:pic>
      <p:pic>
        <p:nvPicPr>
          <p:cNvPr id="6" name="Image 5" descr="Une image contenant texte, affiche, Police, logo&#10;&#10;Description générée automatiquement">
            <a:extLst>
              <a:ext uri="{FF2B5EF4-FFF2-40B4-BE49-F238E27FC236}">
                <a16:creationId xmlns:a16="http://schemas.microsoft.com/office/drawing/2014/main" id="{7B26221B-4849-EE6B-4B04-BC9375DDBA47}"/>
              </a:ext>
            </a:extLst>
          </p:cNvPr>
          <p:cNvPicPr>
            <a:picLocks noChangeAspect="1"/>
          </p:cNvPicPr>
          <p:nvPr/>
        </p:nvPicPr>
        <p:blipFill>
          <a:blip r:embed="rId5"/>
          <a:stretch>
            <a:fillRect/>
          </a:stretch>
        </p:blipFill>
        <p:spPr>
          <a:xfrm>
            <a:off x="1528941" y="3136028"/>
            <a:ext cx="669269" cy="1189097"/>
          </a:xfrm>
          <a:prstGeom prst="rect">
            <a:avLst/>
          </a:prstGeom>
        </p:spPr>
      </p:pic>
      <p:pic>
        <p:nvPicPr>
          <p:cNvPr id="8" name="Image 7" descr="Une image contenant illustration, Dessin animé, clipart, animation japonaise&#10;&#10;Description générée automatiquement">
            <a:extLst>
              <a:ext uri="{FF2B5EF4-FFF2-40B4-BE49-F238E27FC236}">
                <a16:creationId xmlns:a16="http://schemas.microsoft.com/office/drawing/2014/main" id="{73D2F53E-ACDF-5869-05E7-430DD3ACB300}"/>
              </a:ext>
            </a:extLst>
          </p:cNvPr>
          <p:cNvPicPr>
            <a:picLocks noChangeAspect="1"/>
          </p:cNvPicPr>
          <p:nvPr/>
        </p:nvPicPr>
        <p:blipFill rotWithShape="1">
          <a:blip r:embed="rId6"/>
          <a:srcRect t="40348" b="-229"/>
          <a:stretch/>
        </p:blipFill>
        <p:spPr>
          <a:xfrm>
            <a:off x="402735" y="4441129"/>
            <a:ext cx="3098800" cy="1852508"/>
          </a:xfrm>
          <a:prstGeom prst="rect">
            <a:avLst/>
          </a:prstGeom>
        </p:spPr>
      </p:pic>
      <p:sp>
        <p:nvSpPr>
          <p:cNvPr id="4" name="Star: 12 Points 3">
            <a:extLst>
              <a:ext uri="{FF2B5EF4-FFF2-40B4-BE49-F238E27FC236}">
                <a16:creationId xmlns:a16="http://schemas.microsoft.com/office/drawing/2014/main" id="{4B34CC21-FB5A-D517-22B6-4972235D0102}"/>
              </a:ext>
            </a:extLst>
          </p:cNvPr>
          <p:cNvSpPr/>
          <p:nvPr/>
        </p:nvSpPr>
        <p:spPr>
          <a:xfrm>
            <a:off x="3355103" y="4209122"/>
            <a:ext cx="5294213" cy="1683142"/>
          </a:xfrm>
          <a:prstGeom prst="star12">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latin typeface="Aptos"/>
                <a:ea typeface="Calibri"/>
                <a:cs typeface="Calibri"/>
              </a:rPr>
              <a:t>Tu </a:t>
            </a:r>
            <a:r>
              <a:rPr lang="en-US" sz="2000" err="1">
                <a:latin typeface="Aptos"/>
                <a:ea typeface="Calibri"/>
                <a:cs typeface="Calibri"/>
              </a:rPr>
              <a:t>peux</a:t>
            </a:r>
            <a:r>
              <a:rPr lang="en-US" sz="2000">
                <a:latin typeface="Aptos"/>
                <a:ea typeface="Calibri"/>
                <a:cs typeface="Calibri"/>
              </a:rPr>
              <a:t> </a:t>
            </a:r>
            <a:r>
              <a:rPr lang="en-US" sz="2000" err="1">
                <a:latin typeface="Aptos"/>
                <a:ea typeface="Calibri"/>
                <a:cs typeface="Calibri"/>
              </a:rPr>
              <a:t>aussi</a:t>
            </a:r>
            <a:r>
              <a:rPr lang="en-US" sz="2000">
                <a:latin typeface="Aptos"/>
                <a:ea typeface="Calibri"/>
                <a:cs typeface="Calibri"/>
              </a:rPr>
              <a:t> </a:t>
            </a:r>
            <a:r>
              <a:rPr lang="en-US" sz="2000" err="1">
                <a:latin typeface="Aptos"/>
                <a:ea typeface="Calibri"/>
                <a:cs typeface="Calibri"/>
              </a:rPr>
              <a:t>en</a:t>
            </a:r>
            <a:r>
              <a:rPr lang="en-US" sz="2000">
                <a:latin typeface="Aptos"/>
                <a:ea typeface="Calibri"/>
                <a:cs typeface="Calibri"/>
              </a:rPr>
              <a:t> </a:t>
            </a:r>
            <a:r>
              <a:rPr lang="en-US" sz="2000" err="1">
                <a:latin typeface="Aptos"/>
                <a:ea typeface="Calibri"/>
                <a:cs typeface="Calibri"/>
              </a:rPr>
              <a:t>parler</a:t>
            </a:r>
            <a:r>
              <a:rPr lang="en-US" sz="2000">
                <a:latin typeface="Aptos"/>
                <a:ea typeface="Calibri"/>
                <a:cs typeface="Calibri"/>
              </a:rPr>
              <a:t> </a:t>
            </a:r>
            <a:r>
              <a:rPr lang="en-US" sz="2000" err="1">
                <a:latin typeface="Aptos"/>
                <a:ea typeface="Calibri"/>
                <a:cs typeface="Calibri"/>
              </a:rPr>
              <a:t>autour</a:t>
            </a:r>
            <a:r>
              <a:rPr lang="en-US" sz="2000">
                <a:latin typeface="Aptos"/>
                <a:ea typeface="Calibri"/>
                <a:cs typeface="Calibri"/>
              </a:rPr>
              <a:t> de </a:t>
            </a:r>
            <a:r>
              <a:rPr lang="en-US" sz="2000" err="1">
                <a:latin typeface="Aptos"/>
                <a:ea typeface="Calibri"/>
                <a:cs typeface="Calibri"/>
              </a:rPr>
              <a:t>toi</a:t>
            </a:r>
            <a:r>
              <a:rPr lang="en-US" sz="2000">
                <a:latin typeface="Aptos"/>
                <a:ea typeface="Calibri"/>
                <a:cs typeface="Calibri"/>
              </a:rPr>
              <a:t>, à </a:t>
            </a:r>
            <a:r>
              <a:rPr lang="en-US" sz="2000" err="1">
                <a:latin typeface="Aptos"/>
                <a:ea typeface="Calibri"/>
                <a:cs typeface="Calibri"/>
              </a:rPr>
              <a:t>tes</a:t>
            </a:r>
            <a:r>
              <a:rPr lang="en-US" sz="2000">
                <a:latin typeface="Aptos"/>
                <a:ea typeface="Calibri"/>
                <a:cs typeface="Calibri"/>
              </a:rPr>
              <a:t> </a:t>
            </a:r>
            <a:r>
              <a:rPr lang="en-US" sz="2000" err="1">
                <a:latin typeface="Aptos"/>
                <a:ea typeface="Calibri"/>
                <a:cs typeface="Calibri"/>
              </a:rPr>
              <a:t>amis</a:t>
            </a:r>
            <a:r>
              <a:rPr lang="en-US" sz="2000">
                <a:latin typeface="Aptos"/>
                <a:ea typeface="Calibri"/>
                <a:cs typeface="Calibri"/>
              </a:rPr>
              <a:t> et à ta famille !</a:t>
            </a:r>
          </a:p>
        </p:txBody>
      </p:sp>
      <p:pic>
        <p:nvPicPr>
          <p:cNvPr id="9" name="Image 8" descr="Une image contenant texte, Police, Graphique, graphisme&#10;&#10;Le contenu généré par l’IA peut être incorrect.">
            <a:extLst>
              <a:ext uri="{FF2B5EF4-FFF2-40B4-BE49-F238E27FC236}">
                <a16:creationId xmlns:a16="http://schemas.microsoft.com/office/drawing/2014/main" id="{DA02FD9C-565B-8912-E540-5438B0C78093}"/>
              </a:ext>
            </a:extLst>
          </p:cNvPr>
          <p:cNvPicPr>
            <a:picLocks noChangeAspect="1"/>
          </p:cNvPicPr>
          <p:nvPr/>
        </p:nvPicPr>
        <p:blipFill>
          <a:blip r:embed="rId7"/>
          <a:stretch>
            <a:fillRect/>
          </a:stretch>
        </p:blipFill>
        <p:spPr>
          <a:xfrm>
            <a:off x="452998" y="1490617"/>
            <a:ext cx="1408136" cy="449251"/>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0" grpId="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A10635-5B9D-1A57-4EB0-1E7CD907B7F2}"/>
              </a:ext>
            </a:extLst>
          </p:cNvPr>
          <p:cNvSpPr txBox="1"/>
          <p:nvPr/>
        </p:nvSpPr>
        <p:spPr>
          <a:xfrm>
            <a:off x="2412331" y="2863814"/>
            <a:ext cx="4888522"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800" dirty="0">
                <a:solidFill>
                  <a:srgbClr val="FFFFFF"/>
                </a:solidFill>
                <a:latin typeface="Aptos Bold"/>
              </a:rPr>
              <a:t>À</a:t>
            </a:r>
            <a:r>
              <a:rPr lang="en-US" sz="4800" dirty="0">
                <a:solidFill>
                  <a:srgbClr val="FFFFFF"/>
                </a:solidFill>
                <a:latin typeface="Aptos Bold"/>
              </a:rPr>
              <a:t> </a:t>
            </a:r>
            <a:r>
              <a:rPr lang="en-US" sz="4800" dirty="0" err="1">
                <a:solidFill>
                  <a:srgbClr val="FFFFFF"/>
                </a:solidFill>
                <a:latin typeface="Aptos Bold"/>
              </a:rPr>
              <a:t>vos</a:t>
            </a:r>
            <a:r>
              <a:rPr lang="en-US" sz="4800" dirty="0">
                <a:solidFill>
                  <a:srgbClr val="FFFFFF"/>
                </a:solidFill>
                <a:latin typeface="Aptos Bold"/>
              </a:rPr>
              <a:t> crayons !</a:t>
            </a:r>
          </a:p>
        </p:txBody>
      </p:sp>
    </p:spTree>
    <p:extLst>
      <p:ext uri="{BB962C8B-B14F-4D97-AF65-F5344CB8AC3E}">
        <p14:creationId xmlns:p14="http://schemas.microsoft.com/office/powerpoint/2010/main" val="1152890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03C3B16-FE63-5EE0-E10B-ADDF01E422E8}"/>
              </a:ext>
            </a:extLst>
          </p:cNvPr>
          <p:cNvPicPr>
            <a:picLocks noChangeAspect="1"/>
          </p:cNvPicPr>
          <p:nvPr/>
        </p:nvPicPr>
        <p:blipFill>
          <a:blip r:embed="rId3"/>
          <a:stretch>
            <a:fillRect/>
          </a:stretch>
        </p:blipFill>
        <p:spPr>
          <a:xfrm>
            <a:off x="0" y="1628800"/>
            <a:ext cx="9144000" cy="5229200"/>
          </a:xfrm>
          <a:prstGeom prst="rect">
            <a:avLst/>
          </a:prstGeom>
        </p:spPr>
      </p:pic>
      <p:sp>
        <p:nvSpPr>
          <p:cNvPr id="3" name="ZoneTexte 2">
            <a:extLst>
              <a:ext uri="{FF2B5EF4-FFF2-40B4-BE49-F238E27FC236}">
                <a16:creationId xmlns:a16="http://schemas.microsoft.com/office/drawing/2014/main" id="{301E6E01-0674-DEC1-B2E0-B21122B973E6}"/>
              </a:ext>
            </a:extLst>
          </p:cNvPr>
          <p:cNvSpPr txBox="1"/>
          <p:nvPr/>
        </p:nvSpPr>
        <p:spPr>
          <a:xfrm>
            <a:off x="2480310" y="607070"/>
            <a:ext cx="4572000" cy="584775"/>
          </a:xfrm>
          <a:prstGeom prst="rect">
            <a:avLst/>
          </a:prstGeom>
          <a:noFill/>
        </p:spPr>
        <p:txBody>
          <a:bodyPr wrap="square">
            <a:spAutoFit/>
          </a:bodyPr>
          <a:lstStyle/>
          <a:p>
            <a:r>
              <a:rPr lang="fr-FR" sz="3200" b="1" dirty="0">
                <a:solidFill>
                  <a:srgbClr val="FFFFFE"/>
                </a:solidFill>
                <a:latin typeface="Calibri"/>
                <a:cs typeface="Calibri"/>
              </a:rPr>
              <a:t>Où travaillons-nous ?</a:t>
            </a:r>
          </a:p>
        </p:txBody>
      </p:sp>
    </p:spTree>
    <p:extLst>
      <p:ext uri="{BB962C8B-B14F-4D97-AF65-F5344CB8AC3E}">
        <p14:creationId xmlns:p14="http://schemas.microsoft.com/office/powerpoint/2010/main" val="3268772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ésultat de recherche d'images pour &quot;avsf&quot;">
            <a:extLst>
              <a:ext uri="{FF2B5EF4-FFF2-40B4-BE49-F238E27FC236}">
                <a16:creationId xmlns:a16="http://schemas.microsoft.com/office/drawing/2014/main" id="{6A827EFD-BA49-B475-CB27-F0E5DAF6619E}"/>
              </a:ext>
            </a:extLst>
          </p:cNvPr>
          <p:cNvPicPr>
            <a:picLocks noChangeAspect="1"/>
          </p:cNvPicPr>
          <p:nvPr/>
        </p:nvPicPr>
        <p:blipFill>
          <a:blip r:embed="rId3"/>
          <a:srcRect/>
          <a:stretch>
            <a:fillRect/>
          </a:stretch>
        </p:blipFill>
        <p:spPr>
          <a:xfrm>
            <a:off x="5538937" y="317144"/>
            <a:ext cx="3314700" cy="2000250"/>
          </a:xfrm>
          <a:prstGeom prst="rect">
            <a:avLst/>
          </a:prstGeom>
        </p:spPr>
      </p:pic>
      <p:pic>
        <p:nvPicPr>
          <p:cNvPr id="3" name="Picture 2">
            <a:extLst>
              <a:ext uri="{FF2B5EF4-FFF2-40B4-BE49-F238E27FC236}">
                <a16:creationId xmlns:a16="http://schemas.microsoft.com/office/drawing/2014/main" id="{9C9ABBA4-8B34-A64E-464F-2DFEFC5EADC8}"/>
              </a:ext>
            </a:extLst>
          </p:cNvPr>
          <p:cNvPicPr>
            <a:picLocks noChangeAspect="1"/>
          </p:cNvPicPr>
          <p:nvPr/>
        </p:nvPicPr>
        <p:blipFill>
          <a:blip r:embed="rId4"/>
          <a:srcRect r="311"/>
          <a:stretch>
            <a:fillRect/>
          </a:stretch>
        </p:blipFill>
        <p:spPr>
          <a:xfrm>
            <a:off x="5549188" y="2541637"/>
            <a:ext cx="3304407" cy="2000250"/>
          </a:xfrm>
          <a:prstGeom prst="rect">
            <a:avLst/>
          </a:prstGeom>
        </p:spPr>
      </p:pic>
      <p:pic>
        <p:nvPicPr>
          <p:cNvPr id="4" name="Picture 3" descr="Résultat de recherche d'images pour &quot;avsf&quot;">
            <a:extLst>
              <a:ext uri="{FF2B5EF4-FFF2-40B4-BE49-F238E27FC236}">
                <a16:creationId xmlns:a16="http://schemas.microsoft.com/office/drawing/2014/main" id="{574F4C6E-D0A7-0127-9234-97B3FCF21878}"/>
              </a:ext>
            </a:extLst>
          </p:cNvPr>
          <p:cNvPicPr>
            <a:picLocks noChangeAspect="1"/>
          </p:cNvPicPr>
          <p:nvPr/>
        </p:nvPicPr>
        <p:blipFill>
          <a:blip r:embed="rId5"/>
          <a:srcRect b="559"/>
          <a:stretch>
            <a:fillRect/>
          </a:stretch>
        </p:blipFill>
        <p:spPr>
          <a:xfrm>
            <a:off x="5543700" y="4719318"/>
            <a:ext cx="3305175" cy="1837527"/>
          </a:xfrm>
          <a:prstGeom prst="rect">
            <a:avLst/>
          </a:prstGeom>
        </p:spPr>
      </p:pic>
      <p:sp>
        <p:nvSpPr>
          <p:cNvPr id="5" name="TextBox 4">
            <a:extLst>
              <a:ext uri="{FF2B5EF4-FFF2-40B4-BE49-F238E27FC236}">
                <a16:creationId xmlns:a16="http://schemas.microsoft.com/office/drawing/2014/main" id="{EDC30DA3-48CD-0A43-91A8-44B6290192AF}"/>
              </a:ext>
            </a:extLst>
          </p:cNvPr>
          <p:cNvSpPr txBox="1"/>
          <p:nvPr/>
        </p:nvSpPr>
        <p:spPr>
          <a:xfrm>
            <a:off x="357790" y="5151188"/>
            <a:ext cx="45720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lvl="0" indent="-342900">
              <a:buFont typeface="Arial,Sans-Serif"/>
              <a:buChar char="•"/>
            </a:pPr>
            <a:r>
              <a:rPr lang="fr-FR" sz="2400" b="1" dirty="0">
                <a:solidFill>
                  <a:srgbClr val="F2F2F2"/>
                </a:solidFill>
                <a:latin typeface="Calibri"/>
                <a:ea typeface="Arial"/>
                <a:cs typeface="Arial"/>
              </a:rPr>
              <a:t>à </a:t>
            </a:r>
            <a:r>
              <a:rPr lang="fr-FR" sz="2400" b="1" dirty="0">
                <a:solidFill>
                  <a:srgbClr val="FFFF00"/>
                </a:solidFill>
                <a:latin typeface="Calibri"/>
                <a:ea typeface="Arial"/>
                <a:cs typeface="Arial"/>
              </a:rPr>
              <a:t>mieux vendre </a:t>
            </a:r>
            <a:r>
              <a:rPr lang="fr-FR" sz="2400" b="1" dirty="0">
                <a:solidFill>
                  <a:srgbClr val="F2F2F2"/>
                </a:solidFill>
                <a:latin typeface="Calibri"/>
                <a:ea typeface="Arial"/>
                <a:cs typeface="Arial"/>
              </a:rPr>
              <a:t>leur production</a:t>
            </a:r>
            <a:endParaRPr lang="fr-FR" sz="2400" dirty="0">
              <a:latin typeface="Calibri"/>
              <a:ea typeface="Arial"/>
              <a:cs typeface="Arial"/>
            </a:endParaRPr>
          </a:p>
        </p:txBody>
      </p:sp>
      <p:sp>
        <p:nvSpPr>
          <p:cNvPr id="6" name="TextBox 5">
            <a:extLst>
              <a:ext uri="{FF2B5EF4-FFF2-40B4-BE49-F238E27FC236}">
                <a16:creationId xmlns:a16="http://schemas.microsoft.com/office/drawing/2014/main" id="{A675D4E5-4E6E-E495-45A6-75AA3C7CCB36}"/>
              </a:ext>
            </a:extLst>
          </p:cNvPr>
          <p:cNvSpPr txBox="1"/>
          <p:nvPr/>
        </p:nvSpPr>
        <p:spPr>
          <a:xfrm>
            <a:off x="317785" y="1468319"/>
            <a:ext cx="491028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baseline="0" dirty="0">
                <a:solidFill>
                  <a:srgbClr val="FFFFFE"/>
                </a:solidFill>
                <a:latin typeface="Calibri"/>
                <a:ea typeface="Calibri"/>
                <a:cs typeface="Calibri"/>
              </a:rPr>
              <a:t>AVSF aide les paysans de ces pays…</a:t>
            </a:r>
            <a:endParaRPr lang="en-US" sz="2400" dirty="0">
              <a:latin typeface="Calibri"/>
              <a:ea typeface="Calibri"/>
              <a:cs typeface="Calibri"/>
            </a:endParaRPr>
          </a:p>
          <a:p>
            <a:pPr algn="ctr"/>
            <a:endParaRPr lang="en-US" sz="2400" dirty="0">
              <a:latin typeface="Calibri"/>
              <a:ea typeface="Calibri"/>
              <a:cs typeface="Calibri"/>
            </a:endParaRPr>
          </a:p>
        </p:txBody>
      </p:sp>
      <p:sp>
        <p:nvSpPr>
          <p:cNvPr id="8" name="ZoneTexte 7">
            <a:extLst>
              <a:ext uri="{FF2B5EF4-FFF2-40B4-BE49-F238E27FC236}">
                <a16:creationId xmlns:a16="http://schemas.microsoft.com/office/drawing/2014/main" id="{2E9593AE-44EF-9724-34AA-41D7E85043EA}"/>
              </a:ext>
            </a:extLst>
          </p:cNvPr>
          <p:cNvSpPr txBox="1"/>
          <p:nvPr/>
        </p:nvSpPr>
        <p:spPr>
          <a:xfrm>
            <a:off x="317785" y="2122310"/>
            <a:ext cx="4652010" cy="1200329"/>
          </a:xfrm>
          <a:prstGeom prst="rect">
            <a:avLst/>
          </a:prstGeom>
          <a:noFill/>
        </p:spPr>
        <p:txBody>
          <a:bodyPr wrap="square">
            <a:spAutoFit/>
          </a:bodyPr>
          <a:lstStyle/>
          <a:p>
            <a:pPr marL="342900" lvl="0" indent="-342900" algn="l" rtl="0">
              <a:buFont typeface="Arial,Sans-Serif"/>
              <a:buChar char="•"/>
            </a:pPr>
            <a:r>
              <a:rPr lang="fr-FR" sz="2400" b="1" i="0" u="none" strike="noStrike" baseline="0" dirty="0">
                <a:solidFill>
                  <a:srgbClr val="F2F2F2"/>
                </a:solidFill>
                <a:latin typeface="Calibri"/>
                <a:ea typeface="Arial"/>
                <a:cs typeface="Arial"/>
              </a:rPr>
              <a:t>à </a:t>
            </a:r>
            <a:r>
              <a:rPr lang="fr-FR" sz="2400" b="1" i="0" u="none" strike="noStrike" baseline="0" dirty="0">
                <a:solidFill>
                  <a:srgbClr val="FFFF00"/>
                </a:solidFill>
                <a:latin typeface="Calibri"/>
                <a:ea typeface="Arial"/>
                <a:cs typeface="Arial"/>
              </a:rPr>
              <a:t>avoir de meilleures </a:t>
            </a:r>
            <a:r>
              <a:rPr lang="en-US" sz="2400" b="0" i="0" dirty="0">
                <a:solidFill>
                  <a:srgbClr val="000000"/>
                </a:solidFill>
                <a:latin typeface="Calibri"/>
                <a:ea typeface="Arial"/>
                <a:cs typeface="Arial"/>
              </a:rPr>
              <a:t>​</a:t>
            </a:r>
            <a:br>
              <a:rPr lang="en-US" sz="2400" b="0" i="0" dirty="0">
                <a:solidFill>
                  <a:srgbClr val="000000"/>
                </a:solidFill>
                <a:latin typeface="Calibri"/>
                <a:ea typeface="Arial"/>
                <a:cs typeface="Arial"/>
              </a:rPr>
            </a:br>
            <a:r>
              <a:rPr lang="fr-FR" sz="2400" b="1" i="0" u="none" strike="noStrike" baseline="0" dirty="0">
                <a:solidFill>
                  <a:srgbClr val="FFFF00"/>
                </a:solidFill>
                <a:latin typeface="Calibri"/>
                <a:ea typeface="Arial"/>
                <a:cs typeface="Arial"/>
              </a:rPr>
              <a:t>conditions de vie </a:t>
            </a:r>
            <a:r>
              <a:rPr lang="en-US" sz="2400" b="0" i="0" dirty="0">
                <a:solidFill>
                  <a:srgbClr val="000000"/>
                </a:solidFill>
                <a:latin typeface="Calibri"/>
                <a:ea typeface="Arial"/>
                <a:cs typeface="Arial"/>
              </a:rPr>
              <a:t>​</a:t>
            </a:r>
            <a:br>
              <a:rPr lang="en-US" sz="2400" b="0" i="0" dirty="0">
                <a:solidFill>
                  <a:srgbClr val="000000"/>
                </a:solidFill>
                <a:latin typeface="Calibri"/>
                <a:ea typeface="Arial"/>
                <a:cs typeface="Arial"/>
              </a:rPr>
            </a:br>
            <a:r>
              <a:rPr lang="fr-FR" sz="2400" b="1" i="0" u="none" strike="noStrike" baseline="0" dirty="0">
                <a:solidFill>
                  <a:srgbClr val="F2F2F2"/>
                </a:solidFill>
                <a:latin typeface="Calibri"/>
                <a:ea typeface="Arial"/>
                <a:cs typeface="Arial"/>
              </a:rPr>
              <a:t>(alimentation, santé, éducation)</a:t>
            </a:r>
            <a:r>
              <a:rPr lang="en-US" sz="2400" b="0" i="0" dirty="0">
                <a:solidFill>
                  <a:srgbClr val="000000"/>
                </a:solidFill>
                <a:latin typeface="Calibri"/>
                <a:ea typeface="Arial"/>
                <a:cs typeface="Arial"/>
              </a:rPr>
              <a:t>​</a:t>
            </a:r>
          </a:p>
        </p:txBody>
      </p:sp>
      <p:sp>
        <p:nvSpPr>
          <p:cNvPr id="10" name="ZoneTexte 9">
            <a:extLst>
              <a:ext uri="{FF2B5EF4-FFF2-40B4-BE49-F238E27FC236}">
                <a16:creationId xmlns:a16="http://schemas.microsoft.com/office/drawing/2014/main" id="{D4426DF5-C364-E38F-703D-0FCFB99720DF}"/>
              </a:ext>
            </a:extLst>
          </p:cNvPr>
          <p:cNvSpPr txBox="1"/>
          <p:nvPr/>
        </p:nvSpPr>
        <p:spPr>
          <a:xfrm>
            <a:off x="317785" y="3561131"/>
            <a:ext cx="4652010" cy="1200329"/>
          </a:xfrm>
          <a:prstGeom prst="rect">
            <a:avLst/>
          </a:prstGeom>
          <a:noFill/>
        </p:spPr>
        <p:txBody>
          <a:bodyPr wrap="square">
            <a:spAutoFit/>
          </a:bodyPr>
          <a:lstStyle/>
          <a:p>
            <a:pPr marL="342900" lvl="0" indent="-342900" algn="l" rtl="0">
              <a:buFont typeface="Arial,Sans-Serif"/>
              <a:buChar char="•"/>
            </a:pPr>
            <a:r>
              <a:rPr lang="fr-FR" sz="2400" b="1" i="0" u="none" strike="noStrike" baseline="0" dirty="0">
                <a:solidFill>
                  <a:srgbClr val="F2F2F2"/>
                </a:solidFill>
                <a:latin typeface="Calibri"/>
                <a:ea typeface="Arial"/>
                <a:cs typeface="Arial"/>
              </a:rPr>
              <a:t>à </a:t>
            </a:r>
            <a:r>
              <a:rPr lang="fr-FR" sz="2400" b="1" i="0" u="none" strike="noStrike" baseline="0" dirty="0">
                <a:solidFill>
                  <a:srgbClr val="FFFFFF"/>
                </a:solidFill>
                <a:latin typeface="Calibri"/>
                <a:ea typeface="Arial"/>
                <a:cs typeface="Arial"/>
              </a:rPr>
              <a:t>améliorer leurs </a:t>
            </a:r>
            <a:r>
              <a:rPr lang="fr-FR" sz="2400" b="1" i="0" u="none" strike="noStrike" baseline="0" dirty="0">
                <a:solidFill>
                  <a:srgbClr val="FFFF00"/>
                </a:solidFill>
                <a:latin typeface="Calibri"/>
                <a:ea typeface="Arial"/>
                <a:cs typeface="Arial"/>
              </a:rPr>
              <a:t>cultures</a:t>
            </a:r>
            <a:r>
              <a:rPr lang="fr-FR" sz="2400" b="0" i="0" dirty="0">
                <a:solidFill>
                  <a:srgbClr val="000000"/>
                </a:solidFill>
                <a:latin typeface="Calibri"/>
                <a:ea typeface="Arial"/>
                <a:cs typeface="Arial"/>
              </a:rPr>
              <a:t>​</a:t>
            </a:r>
            <a:br>
              <a:rPr lang="fr-FR" sz="2400" b="0" i="0" dirty="0">
                <a:solidFill>
                  <a:srgbClr val="000000"/>
                </a:solidFill>
                <a:latin typeface="Calibri"/>
                <a:ea typeface="Arial"/>
                <a:cs typeface="Arial"/>
              </a:rPr>
            </a:br>
            <a:r>
              <a:rPr lang="fr-FR" sz="2400" b="1" i="0" u="none" strike="noStrike" baseline="0" dirty="0">
                <a:solidFill>
                  <a:srgbClr val="FFFFFF"/>
                </a:solidFill>
                <a:latin typeface="Calibri"/>
                <a:ea typeface="Arial"/>
                <a:cs typeface="Arial"/>
              </a:rPr>
              <a:t>à soigner les </a:t>
            </a:r>
            <a:r>
              <a:rPr lang="fr-FR" sz="2400" b="1" i="0" u="none" strike="noStrike" baseline="0" dirty="0">
                <a:solidFill>
                  <a:srgbClr val="FFFF00"/>
                </a:solidFill>
                <a:latin typeface="Calibri"/>
                <a:ea typeface="Arial"/>
                <a:cs typeface="Arial"/>
              </a:rPr>
              <a:t>animaux </a:t>
            </a:r>
            <a:r>
              <a:rPr lang="fr-FR" sz="2400" b="0" i="0" dirty="0">
                <a:solidFill>
                  <a:srgbClr val="000000"/>
                </a:solidFill>
                <a:latin typeface="Calibri"/>
                <a:ea typeface="Arial"/>
                <a:cs typeface="Arial"/>
              </a:rPr>
              <a:t>​</a:t>
            </a:r>
            <a:br>
              <a:rPr lang="fr-FR" sz="2400" b="0" i="0" dirty="0">
                <a:solidFill>
                  <a:srgbClr val="000000"/>
                </a:solidFill>
                <a:latin typeface="Calibri"/>
                <a:ea typeface="Arial"/>
                <a:cs typeface="Arial"/>
              </a:rPr>
            </a:br>
            <a:r>
              <a:rPr lang="fr-FR" sz="2400" b="1" i="0" u="none" strike="noStrike" baseline="0" dirty="0">
                <a:solidFill>
                  <a:srgbClr val="FFFF00"/>
                </a:solidFill>
                <a:latin typeface="Calibri"/>
                <a:ea typeface="Arial"/>
                <a:cs typeface="Arial"/>
              </a:rPr>
              <a:t>qu’ils élèvent</a:t>
            </a:r>
            <a:r>
              <a:rPr lang="fr-FR" sz="2400" b="0" i="0" dirty="0">
                <a:solidFill>
                  <a:srgbClr val="000000"/>
                </a:solidFill>
                <a:latin typeface="Calibri"/>
                <a:ea typeface="Arial"/>
                <a:cs typeface="Arial"/>
              </a:rPr>
              <a:t>​</a:t>
            </a:r>
          </a:p>
        </p:txBody>
      </p:sp>
    </p:spTree>
    <p:extLst>
      <p:ext uri="{BB962C8B-B14F-4D97-AF65-F5344CB8AC3E}">
        <p14:creationId xmlns:p14="http://schemas.microsoft.com/office/powerpoint/2010/main" val="268713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a:extLst>
              <a:ext uri="{FF2B5EF4-FFF2-40B4-BE49-F238E27FC236}">
                <a16:creationId xmlns:a16="http://schemas.microsoft.com/office/drawing/2014/main" id="{D7F2EC7F-C6B4-2538-6388-B99C8EECF5EE}"/>
              </a:ext>
            </a:extLst>
          </p:cNvPr>
          <p:cNvSpPr>
            <a:spLocks/>
          </p:cNvSpPr>
          <p:nvPr/>
        </p:nvSpPr>
        <p:spPr bwMode="auto">
          <a:xfrm>
            <a:off x="1799831" y="416909"/>
            <a:ext cx="7344815" cy="610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38100" tIns="38100" rIns="38100" bIns="3810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marL="571500" indent="-571500" eaLnBrk="1" hangingPunct="1">
              <a:buFont typeface="Arial"/>
              <a:buChar char="•"/>
            </a:pPr>
            <a:r>
              <a:rPr lang="en-US" altLang="fr-FR" sz="4000" b="1" dirty="0">
                <a:solidFill>
                  <a:srgbClr val="FFFFFF"/>
                </a:solidFill>
                <a:latin typeface="Aptos"/>
                <a:ea typeface="Calibri"/>
                <a:cs typeface="Lucida Grande" charset="0"/>
                <a:sym typeface="Lucida Grande" charset="0"/>
              </a:rPr>
              <a:t>Aminata </a:t>
            </a:r>
            <a:br>
              <a:rPr lang="en-US" altLang="fr-FR" sz="4000" b="1" dirty="0">
                <a:latin typeface="Aptos"/>
                <a:ea typeface="Calibri"/>
                <a:cs typeface="Lucida Grande" charset="0"/>
              </a:rPr>
            </a:br>
            <a:r>
              <a:rPr lang="en-US" altLang="fr-FR" sz="4000" b="1" dirty="0">
                <a:solidFill>
                  <a:srgbClr val="FFFFFF"/>
                </a:solidFill>
                <a:latin typeface="Aptos"/>
                <a:ea typeface="Calibri"/>
                <a:cs typeface="Lucida Grande" charset="0"/>
                <a:sym typeface="Lucida Grande" charset="0"/>
              </a:rPr>
              <a:t>au pays du </a:t>
            </a:r>
            <a:r>
              <a:rPr lang="en-US" altLang="fr-FR" sz="4000" b="1" dirty="0" err="1">
                <a:solidFill>
                  <a:srgbClr val="FFFFFF"/>
                </a:solidFill>
                <a:latin typeface="Aptos"/>
                <a:ea typeface="Calibri"/>
                <a:cs typeface="Lucida Grande" charset="0"/>
                <a:sym typeface="Lucida Grande" charset="0"/>
              </a:rPr>
              <a:t>chocolat</a:t>
            </a:r>
            <a:endParaRPr lang="en-US" altLang="fr-FR" sz="4000" b="1" dirty="0">
              <a:solidFill>
                <a:srgbClr val="FFFFFF"/>
              </a:solidFill>
              <a:latin typeface="Aptos"/>
              <a:ea typeface="Calibri"/>
              <a:cs typeface="Lucida Grande" charset="0"/>
            </a:endParaRPr>
          </a:p>
        </p:txBody>
      </p:sp>
      <p:pic>
        <p:nvPicPr>
          <p:cNvPr id="2" name="Image 1" descr="1600carte.gif">
            <a:extLst>
              <a:ext uri="{FF2B5EF4-FFF2-40B4-BE49-F238E27FC236}">
                <a16:creationId xmlns:a16="http://schemas.microsoft.com/office/drawing/2014/main" id="{296810C0-C660-BD1E-D1C8-E600EF7B0FE5}"/>
              </a:ext>
            </a:extLst>
          </p:cNvPr>
          <p:cNvPicPr>
            <a:picLocks noChangeAspect="1"/>
          </p:cNvPicPr>
          <p:nvPr/>
        </p:nvPicPr>
        <p:blipFill>
          <a:blip r:embed="rId3"/>
          <a:stretch>
            <a:fillRect/>
          </a:stretch>
        </p:blipFill>
        <p:spPr>
          <a:xfrm>
            <a:off x="183748" y="2411279"/>
            <a:ext cx="4684103" cy="2839744"/>
          </a:xfrm>
          <a:prstGeom prst="rect">
            <a:avLst/>
          </a:prstGeom>
        </p:spPr>
      </p:pic>
      <p:pic>
        <p:nvPicPr>
          <p:cNvPr id="3" name="Picture 2">
            <a:extLst>
              <a:ext uri="{FF2B5EF4-FFF2-40B4-BE49-F238E27FC236}">
                <a16:creationId xmlns:a16="http://schemas.microsoft.com/office/drawing/2014/main" id="{22843A8F-61C9-A0C8-8A3A-237422BB2172}"/>
              </a:ext>
            </a:extLst>
          </p:cNvPr>
          <p:cNvPicPr>
            <a:picLocks noChangeAspect="1"/>
          </p:cNvPicPr>
          <p:nvPr/>
        </p:nvPicPr>
        <p:blipFill>
          <a:blip r:embed="rId4"/>
          <a:stretch>
            <a:fillRect/>
          </a:stretch>
        </p:blipFill>
        <p:spPr>
          <a:xfrm>
            <a:off x="5003158" y="1903331"/>
            <a:ext cx="3641434" cy="4550974"/>
          </a:xfrm>
          <a:prstGeom prst="rect">
            <a:avLst/>
          </a:prstGeom>
        </p:spPr>
      </p:pic>
      <p:sp>
        <p:nvSpPr>
          <p:cNvPr id="5" name="TextBox 4">
            <a:extLst>
              <a:ext uri="{FF2B5EF4-FFF2-40B4-BE49-F238E27FC236}">
                <a16:creationId xmlns:a16="http://schemas.microsoft.com/office/drawing/2014/main" id="{8EFEF6B0-444E-5D7A-6AA4-D9C65DFBD57E}"/>
              </a:ext>
            </a:extLst>
          </p:cNvPr>
          <p:cNvSpPr txBox="1"/>
          <p:nvPr/>
        </p:nvSpPr>
        <p:spPr>
          <a:xfrm>
            <a:off x="185354" y="5514432"/>
            <a:ext cx="469245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b="1">
                <a:solidFill>
                  <a:srgbClr val="FFFF00"/>
                </a:solidFill>
                <a:latin typeface="Aptos"/>
                <a:ea typeface="Calibri"/>
              </a:rPr>
              <a:t>Carte des </a:t>
            </a:r>
            <a:r>
              <a:rPr lang="en-US" sz="1800" b="1" err="1">
                <a:solidFill>
                  <a:srgbClr val="FFFF00"/>
                </a:solidFill>
                <a:latin typeface="Aptos"/>
                <a:ea typeface="Calibri"/>
              </a:rPr>
              <a:t>principaux</a:t>
            </a:r>
            <a:r>
              <a:rPr lang="en-US" sz="1800" b="1">
                <a:solidFill>
                  <a:srgbClr val="FFFF00"/>
                </a:solidFill>
                <a:latin typeface="Aptos"/>
                <a:ea typeface="Calibri"/>
              </a:rPr>
              <a:t> pays </a:t>
            </a:r>
            <a:r>
              <a:rPr lang="en-US" sz="1800" b="1" err="1">
                <a:solidFill>
                  <a:srgbClr val="FFFF00"/>
                </a:solidFill>
                <a:latin typeface="Aptos"/>
                <a:ea typeface="Calibri"/>
              </a:rPr>
              <a:t>producteurs</a:t>
            </a:r>
            <a:r>
              <a:rPr lang="en-US" sz="1800" b="1">
                <a:solidFill>
                  <a:srgbClr val="FFFF00"/>
                </a:solidFill>
                <a:latin typeface="Aptos"/>
                <a:ea typeface="Calibri"/>
              </a:rPr>
              <a:t> </a:t>
            </a:r>
            <a:br>
              <a:rPr lang="en-US" sz="1800" b="1">
                <a:latin typeface="Aptos"/>
              </a:rPr>
            </a:br>
            <a:r>
              <a:rPr lang="en-US" sz="1800" b="1">
                <a:solidFill>
                  <a:srgbClr val="FFFF00"/>
                </a:solidFill>
                <a:latin typeface="Aptos"/>
                <a:ea typeface="Calibri"/>
              </a:rPr>
              <a:t>de cacao dans le monde</a:t>
            </a:r>
            <a:endParaRPr lang="en-US" sz="2000" b="1">
              <a:solidFill>
                <a:schemeClr val="bg1"/>
              </a:solidFill>
              <a:latin typeface="Aptos"/>
              <a:ea typeface="Calibri"/>
            </a:endParaRPr>
          </a:p>
        </p:txBody>
      </p:sp>
      <p:sp>
        <p:nvSpPr>
          <p:cNvPr id="6" name="TextBox 5">
            <a:extLst>
              <a:ext uri="{FF2B5EF4-FFF2-40B4-BE49-F238E27FC236}">
                <a16:creationId xmlns:a16="http://schemas.microsoft.com/office/drawing/2014/main" id="{EBABA542-A338-CA90-EDD0-45AF524A2244}"/>
              </a:ext>
            </a:extLst>
          </p:cNvPr>
          <p:cNvSpPr txBox="1"/>
          <p:nvPr/>
        </p:nvSpPr>
        <p:spPr>
          <a:xfrm>
            <a:off x="7015030" y="6165788"/>
            <a:ext cx="162463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a:latin typeface="Gill Sans"/>
              </a:rPr>
              <a:t>                       </a:t>
            </a:r>
            <a:r>
              <a:rPr lang="en-US" sz="1200">
                <a:solidFill>
                  <a:schemeClr val="bg1"/>
                </a:solidFill>
                <a:latin typeface="Gill Sans"/>
              </a:rPr>
              <a:t>@avsf</a:t>
            </a:r>
            <a:endParaRPr lang="en-US" sz="120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11B7AC-6705-E78F-445A-036ED8E064E4}"/>
              </a:ext>
            </a:extLst>
          </p:cNvPr>
          <p:cNvSpPr txBox="1"/>
          <p:nvPr/>
        </p:nvSpPr>
        <p:spPr>
          <a:xfrm>
            <a:off x="2051034" y="367134"/>
            <a:ext cx="6921516" cy="17235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baseline="0" dirty="0">
                <a:solidFill>
                  <a:srgbClr val="FFFFFF"/>
                </a:solidFill>
                <a:latin typeface="Calibri"/>
              </a:rPr>
              <a:t>Une petite </a:t>
            </a:r>
            <a:r>
              <a:rPr lang="en-US" sz="3200" b="1" baseline="0" dirty="0" err="1">
                <a:solidFill>
                  <a:srgbClr val="FFFFFF"/>
                </a:solidFill>
                <a:latin typeface="Calibri"/>
              </a:rPr>
              <a:t>vidé</a:t>
            </a:r>
            <a:r>
              <a:rPr lang="en-US" sz="3200" b="1" dirty="0" err="1">
                <a:solidFill>
                  <a:srgbClr val="FFFFFF"/>
                </a:solidFill>
                <a:latin typeface="Calibri"/>
              </a:rPr>
              <a:t>o</a:t>
            </a:r>
            <a:r>
              <a:rPr lang="en-US" sz="3200" b="1" dirty="0">
                <a:solidFill>
                  <a:srgbClr val="FFFFFF"/>
                </a:solidFill>
                <a:latin typeface="Calibri"/>
              </a:rPr>
              <a:t> </a:t>
            </a:r>
            <a:br>
              <a:rPr lang="en-US" sz="3200" b="1" dirty="0">
                <a:solidFill>
                  <a:srgbClr val="FFFFFF"/>
                </a:solidFill>
                <a:latin typeface="Calibri"/>
              </a:rPr>
            </a:br>
            <a:r>
              <a:rPr lang="en-US" sz="3200" b="1" dirty="0">
                <a:solidFill>
                  <a:srgbClr val="FFFFFF"/>
                </a:solidFill>
                <a:latin typeface="Calibri"/>
              </a:rPr>
              <a:t>pour </a:t>
            </a:r>
            <a:r>
              <a:rPr lang="en-US" sz="3200" b="1" dirty="0" err="1">
                <a:solidFill>
                  <a:srgbClr val="FFFFFF"/>
                </a:solidFill>
                <a:latin typeface="Calibri"/>
              </a:rPr>
              <a:t>mieux</a:t>
            </a:r>
            <a:r>
              <a:rPr lang="en-US" sz="3200" b="1" dirty="0">
                <a:solidFill>
                  <a:srgbClr val="FFFFFF"/>
                </a:solidFill>
                <a:latin typeface="Calibri"/>
              </a:rPr>
              <a:t> </a:t>
            </a:r>
            <a:r>
              <a:rPr lang="en-US" sz="3200" b="1" dirty="0" err="1">
                <a:solidFill>
                  <a:srgbClr val="FFFFFF"/>
                </a:solidFill>
                <a:latin typeface="Calibri"/>
              </a:rPr>
              <a:t>comprendre</a:t>
            </a:r>
            <a:endParaRPr lang="en-US" sz="3200" b="1" dirty="0">
              <a:solidFill>
                <a:srgbClr val="FFFFFF"/>
              </a:solidFill>
              <a:latin typeface="Calibri"/>
              <a:ea typeface="Calibri"/>
            </a:endParaRPr>
          </a:p>
          <a:p>
            <a:pPr algn="ctr"/>
            <a:endParaRPr lang="en-US" dirty="0"/>
          </a:p>
        </p:txBody>
      </p:sp>
      <p:pic>
        <p:nvPicPr>
          <p:cNvPr id="5" name="Picture 4">
            <a:extLst>
              <a:ext uri="{FF2B5EF4-FFF2-40B4-BE49-F238E27FC236}">
                <a16:creationId xmlns:a16="http://schemas.microsoft.com/office/drawing/2014/main" id="{E2F6C878-DB3C-2D59-55C4-ED87B0C943F8}"/>
              </a:ext>
            </a:extLst>
          </p:cNvPr>
          <p:cNvPicPr>
            <a:picLocks noChangeAspect="1"/>
          </p:cNvPicPr>
          <p:nvPr/>
        </p:nvPicPr>
        <p:blipFill>
          <a:blip r:embed="rId3"/>
          <a:stretch>
            <a:fillRect/>
          </a:stretch>
        </p:blipFill>
        <p:spPr>
          <a:xfrm>
            <a:off x="356088" y="1855910"/>
            <a:ext cx="8431824" cy="4799135"/>
          </a:xfrm>
          <a:prstGeom prst="rect">
            <a:avLst/>
          </a:prstGeom>
        </p:spPr>
      </p:pic>
    </p:spTree>
    <p:extLst>
      <p:ext uri="{BB962C8B-B14F-4D97-AF65-F5344CB8AC3E}">
        <p14:creationId xmlns:p14="http://schemas.microsoft.com/office/powerpoint/2010/main" val="1454366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5848"/>
        </a:solidFill>
        <a:effectLst/>
      </p:bgPr>
    </p:bg>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2B27FBFF-DCCE-E4AB-712E-CDA63D0A734D}"/>
              </a:ext>
            </a:extLst>
          </p:cNvPr>
          <p:cNvSpPr>
            <a:spLocks/>
          </p:cNvSpPr>
          <p:nvPr/>
        </p:nvSpPr>
        <p:spPr bwMode="auto">
          <a:xfrm>
            <a:off x="1006822" y="607310"/>
            <a:ext cx="61214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38100" tIns="38100" rIns="38100" bIns="3810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gn="ctr"/>
            <a:r>
              <a:rPr lang="en-US" altLang="fr-FR" sz="3200" b="1" dirty="0">
                <a:solidFill>
                  <a:schemeClr val="bg1"/>
                </a:solidFill>
                <a:latin typeface="Aptos"/>
                <a:ea typeface="Calibri"/>
                <a:sym typeface="Lucida Grande" charset="0"/>
              </a:rPr>
              <a:t>Au pays </a:t>
            </a:r>
            <a:r>
              <a:rPr lang="en-US" altLang="fr-FR" sz="3200" b="1" dirty="0" err="1">
                <a:solidFill>
                  <a:schemeClr val="bg1"/>
                </a:solidFill>
                <a:latin typeface="Aptos"/>
                <a:ea typeface="Calibri"/>
                <a:sym typeface="Lucida Grande" charset="0"/>
              </a:rPr>
              <a:t>d'Aminata</a:t>
            </a:r>
            <a:r>
              <a:rPr lang="en-US" altLang="fr-FR" sz="3200" b="1" dirty="0">
                <a:solidFill>
                  <a:schemeClr val="bg1"/>
                </a:solidFill>
                <a:latin typeface="Aptos"/>
                <a:ea typeface="Calibri"/>
                <a:sym typeface="Lucida Grande" charset="0"/>
              </a:rPr>
              <a:t>  </a:t>
            </a:r>
            <a:endParaRPr lang="fr-FR" sz="3200" dirty="0">
              <a:solidFill>
                <a:schemeClr val="bg1"/>
              </a:solidFill>
              <a:latin typeface="Aptos"/>
              <a:ea typeface="Calibri"/>
            </a:endParaRPr>
          </a:p>
        </p:txBody>
      </p:sp>
      <p:sp>
        <p:nvSpPr>
          <p:cNvPr id="5124" name="Rectangle 3">
            <a:extLst>
              <a:ext uri="{FF2B5EF4-FFF2-40B4-BE49-F238E27FC236}">
                <a16:creationId xmlns:a16="http://schemas.microsoft.com/office/drawing/2014/main" id="{EA43828F-9FE2-E87F-9D03-18023AE66E77}"/>
              </a:ext>
            </a:extLst>
          </p:cNvPr>
          <p:cNvSpPr>
            <a:spLocks/>
          </p:cNvSpPr>
          <p:nvPr/>
        </p:nvSpPr>
        <p:spPr bwMode="auto">
          <a:xfrm>
            <a:off x="615557" y="5862401"/>
            <a:ext cx="3607270" cy="39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gn="ctr" eaLnBrk="1" hangingPunct="1"/>
            <a:endParaRPr lang="en-US" altLang="fr-FR" sz="1800" err="1">
              <a:solidFill>
                <a:schemeClr val="bg1"/>
              </a:solidFill>
              <a:latin typeface="Gill Sans"/>
              <a:cs typeface="Lucida Grande" charset="0"/>
            </a:endParaRPr>
          </a:p>
        </p:txBody>
      </p:sp>
      <p:sp>
        <p:nvSpPr>
          <p:cNvPr id="4101" name="Rectangle 5">
            <a:extLst>
              <a:ext uri="{FF2B5EF4-FFF2-40B4-BE49-F238E27FC236}">
                <a16:creationId xmlns:a16="http://schemas.microsoft.com/office/drawing/2014/main" id="{A4F65A17-BCF2-54A7-4980-E1151B6DC286}"/>
              </a:ext>
            </a:extLst>
          </p:cNvPr>
          <p:cNvSpPr>
            <a:spLocks/>
          </p:cNvSpPr>
          <p:nvPr/>
        </p:nvSpPr>
        <p:spPr bwMode="auto">
          <a:xfrm>
            <a:off x="5653492" y="3655321"/>
            <a:ext cx="3396929" cy="115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marL="342900" indent="-342900" eaLnBrk="1" hangingPunct="1">
              <a:lnSpc>
                <a:spcPct val="150000"/>
              </a:lnSpc>
              <a:buFont typeface="Arial"/>
              <a:buChar char="•"/>
            </a:pPr>
            <a:r>
              <a:rPr lang="en-US" altLang="fr-FR" sz="1800" dirty="0">
                <a:solidFill>
                  <a:schemeClr val="bg1"/>
                </a:solidFill>
                <a:latin typeface="Aptos"/>
                <a:cs typeface="Lucida Grande" charset="0"/>
                <a:sym typeface="Lucida Grande" charset="0"/>
              </a:rPr>
              <a:t>Il fait </a:t>
            </a:r>
            <a:r>
              <a:rPr lang="en-US" altLang="fr-FR" sz="1800" dirty="0" err="1">
                <a:solidFill>
                  <a:schemeClr val="bg1"/>
                </a:solidFill>
                <a:latin typeface="Aptos"/>
                <a:cs typeface="Lucida Grande" charset="0"/>
                <a:sym typeface="Lucida Grande" charset="0"/>
              </a:rPr>
              <a:t>chaud</a:t>
            </a:r>
            <a:r>
              <a:rPr lang="en-US" altLang="fr-FR" sz="1800" dirty="0">
                <a:solidFill>
                  <a:schemeClr val="bg1"/>
                </a:solidFill>
                <a:latin typeface="Aptos"/>
                <a:cs typeface="Lucida Grande" charset="0"/>
                <a:sym typeface="Lucida Grande" charset="0"/>
              </a:rPr>
              <a:t> (de 23° à 28° C).</a:t>
            </a:r>
            <a:endParaRPr lang="en-US" altLang="fr-FR" sz="1800" dirty="0">
              <a:solidFill>
                <a:schemeClr val="bg1"/>
              </a:solidFill>
              <a:latin typeface="Aptos"/>
              <a:cs typeface="Lucida Grande" charset="0"/>
            </a:endParaRPr>
          </a:p>
          <a:p>
            <a:pPr marL="342900" indent="-342900" eaLnBrk="1" hangingPunct="1">
              <a:lnSpc>
                <a:spcPct val="150000"/>
              </a:lnSpc>
              <a:buFont typeface="Arial"/>
              <a:buChar char="•"/>
            </a:pPr>
            <a:r>
              <a:rPr lang="en-US" altLang="fr-FR" sz="1800" dirty="0">
                <a:solidFill>
                  <a:schemeClr val="bg1"/>
                </a:solidFill>
                <a:latin typeface="Aptos"/>
                <a:cs typeface="Lucida Grande" charset="0"/>
                <a:sym typeface="Lucida Grande" charset="0"/>
              </a:rPr>
              <a:t>Il y a beaucoup </a:t>
            </a:r>
            <a:r>
              <a:rPr lang="en-US" altLang="fr-FR" sz="1800" dirty="0" err="1">
                <a:solidFill>
                  <a:schemeClr val="bg1"/>
                </a:solidFill>
                <a:latin typeface="Aptos"/>
                <a:cs typeface="Lucida Grande" charset="0"/>
                <a:sym typeface="Lucida Grande" charset="0"/>
              </a:rPr>
              <a:t>d'humidité</a:t>
            </a:r>
            <a:br>
              <a:rPr lang="en-US" altLang="fr-FR" sz="1800" dirty="0">
                <a:latin typeface="Aptos"/>
                <a:cs typeface="Lucida Grande" charset="0"/>
              </a:rPr>
            </a:br>
            <a:r>
              <a:rPr lang="en-US" altLang="fr-FR" sz="1800" dirty="0">
                <a:solidFill>
                  <a:schemeClr val="bg1"/>
                </a:solidFill>
                <a:latin typeface="Aptos"/>
                <a:cs typeface="Lucida Grande" charset="0"/>
                <a:sym typeface="Lucida Grande" charset="0"/>
              </a:rPr>
              <a:t>(1 500 à 2 000 mm par an).</a:t>
            </a:r>
            <a:endParaRPr lang="fr-FR" sz="1800" dirty="0">
              <a:solidFill>
                <a:schemeClr val="bg1"/>
              </a:solidFill>
              <a:latin typeface="Aptos"/>
            </a:endParaRPr>
          </a:p>
        </p:txBody>
      </p:sp>
      <p:sp>
        <p:nvSpPr>
          <p:cNvPr id="5127" name="Rectangle 6">
            <a:extLst>
              <a:ext uri="{FF2B5EF4-FFF2-40B4-BE49-F238E27FC236}">
                <a16:creationId xmlns:a16="http://schemas.microsoft.com/office/drawing/2014/main" id="{BA9281CC-B58A-D76B-DF7B-53FAAB600892}"/>
              </a:ext>
            </a:extLst>
          </p:cNvPr>
          <p:cNvSpPr>
            <a:spLocks/>
          </p:cNvSpPr>
          <p:nvPr/>
        </p:nvSpPr>
        <p:spPr bwMode="auto">
          <a:xfrm>
            <a:off x="5725727" y="2051352"/>
            <a:ext cx="2978246" cy="1377648"/>
          </a:xfrm>
          <a:prstGeom prst="rect">
            <a:avLst/>
          </a:prstGeom>
          <a:noFill/>
          <a:ln w="12700">
            <a:solidFill>
              <a:srgbClr val="4472C4"/>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2000" b="1" dirty="0" err="1">
                <a:solidFill>
                  <a:srgbClr val="FFFF00"/>
                </a:solidFill>
                <a:latin typeface="Aptos"/>
                <a:cs typeface="Lucida Grande" charset="0"/>
                <a:sym typeface="Lucida Grande" charset="0"/>
              </a:rPr>
              <a:t>Quelles</a:t>
            </a:r>
            <a:r>
              <a:rPr lang="en-US" altLang="fr-FR" sz="2000" b="1" dirty="0">
                <a:solidFill>
                  <a:srgbClr val="FFFF00"/>
                </a:solidFill>
                <a:latin typeface="Aptos"/>
                <a:cs typeface="Lucida Grande" charset="0"/>
                <a:sym typeface="Lucida Grande" charset="0"/>
              </a:rPr>
              <a:t> </a:t>
            </a:r>
            <a:r>
              <a:rPr lang="en-US" altLang="fr-FR" sz="2000" b="1" dirty="0" err="1">
                <a:solidFill>
                  <a:srgbClr val="FFFF00"/>
                </a:solidFill>
                <a:latin typeface="Aptos"/>
                <a:cs typeface="Lucida Grande" charset="0"/>
                <a:sym typeface="Lucida Grande" charset="0"/>
              </a:rPr>
              <a:t>sont</a:t>
            </a:r>
            <a:r>
              <a:rPr lang="en-US" altLang="fr-FR" sz="2000" b="1" dirty="0">
                <a:solidFill>
                  <a:srgbClr val="FFFF00"/>
                </a:solidFill>
                <a:latin typeface="Aptos"/>
                <a:cs typeface="Lucida Grande" charset="0"/>
                <a:sym typeface="Lucida Grande" charset="0"/>
              </a:rPr>
              <a:t>  les conditions </a:t>
            </a:r>
            <a:r>
              <a:rPr lang="en-US" altLang="fr-FR" sz="2000" b="1" dirty="0" err="1">
                <a:solidFill>
                  <a:srgbClr val="FFFF00"/>
                </a:solidFill>
                <a:latin typeface="Aptos"/>
                <a:cs typeface="Lucida Grande" charset="0"/>
                <a:sym typeface="Lucida Grande" charset="0"/>
              </a:rPr>
              <a:t>climatiques</a:t>
            </a:r>
            <a:r>
              <a:rPr lang="en-US" altLang="fr-FR" sz="2000" b="1" dirty="0">
                <a:solidFill>
                  <a:srgbClr val="FFFF00"/>
                </a:solidFill>
                <a:latin typeface="Aptos"/>
                <a:cs typeface="Lucida Grande" charset="0"/>
                <a:sym typeface="Lucida Grande" charset="0"/>
              </a:rPr>
              <a:t> dans </a:t>
            </a:r>
            <a:r>
              <a:rPr lang="en-US" altLang="fr-FR" sz="2000" b="1" dirty="0" err="1">
                <a:solidFill>
                  <a:srgbClr val="FFFF00"/>
                </a:solidFill>
                <a:latin typeface="Aptos"/>
                <a:cs typeface="Lucida Grande" charset="0"/>
                <a:sym typeface="Lucida Grande" charset="0"/>
              </a:rPr>
              <a:t>ce</a:t>
            </a:r>
            <a:r>
              <a:rPr lang="en-US" altLang="fr-FR" sz="2000" b="1" dirty="0">
                <a:solidFill>
                  <a:srgbClr val="FFFF00"/>
                </a:solidFill>
                <a:latin typeface="Aptos"/>
                <a:cs typeface="Lucida Grande" charset="0"/>
                <a:sym typeface="Lucida Grande" charset="0"/>
              </a:rPr>
              <a:t> pays ?</a:t>
            </a:r>
            <a:endParaRPr lang="en-US" altLang="fr-FR" sz="2000" b="1" dirty="0">
              <a:solidFill>
                <a:srgbClr val="FFFF00"/>
              </a:solidFill>
              <a:latin typeface="Aptos"/>
              <a:cs typeface="Lucida Grande" charset="0"/>
            </a:endParaRPr>
          </a:p>
        </p:txBody>
      </p:sp>
      <p:pic>
        <p:nvPicPr>
          <p:cNvPr id="1026" name="Picture 2" descr="carte de la cote d'ivoire en afrique, icônes indiquant l'emplacement et les  drapeaux de la cote d'ivoire. 15311366 Art vectoriel chez Vecteezy">
            <a:extLst>
              <a:ext uri="{FF2B5EF4-FFF2-40B4-BE49-F238E27FC236}">
                <a16:creationId xmlns:a16="http://schemas.microsoft.com/office/drawing/2014/main" id="{B34E12D6-F375-583A-EDC1-B941B44AAF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736" y="2645397"/>
            <a:ext cx="4993285" cy="361421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1">
            <a:extLst>
              <a:ext uri="{FF2B5EF4-FFF2-40B4-BE49-F238E27FC236}">
                <a16:creationId xmlns:a16="http://schemas.microsoft.com/office/drawing/2014/main" id="{7D585E5D-46B3-5CF4-B304-25F23FF8D50E}"/>
              </a:ext>
            </a:extLst>
          </p:cNvPr>
          <p:cNvSpPr>
            <a:spLocks/>
          </p:cNvSpPr>
          <p:nvPr/>
        </p:nvSpPr>
        <p:spPr bwMode="auto">
          <a:xfrm>
            <a:off x="-156322" y="1867272"/>
            <a:ext cx="6121400" cy="94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38100" tIns="38100" rIns="38100" bIns="3810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2400" b="1" dirty="0">
                <a:solidFill>
                  <a:schemeClr val="bg1"/>
                </a:solidFill>
                <a:latin typeface="Aptos"/>
                <a:cs typeface="Lucida Grande" charset="0"/>
                <a:sym typeface="Lucida Grande" charset="0"/>
              </a:rPr>
              <a:t>         </a:t>
            </a:r>
            <a:r>
              <a:rPr lang="en-US" altLang="fr-FR" sz="2000" b="1" dirty="0" err="1">
                <a:solidFill>
                  <a:srgbClr val="FFFF00"/>
                </a:solidFill>
                <a:latin typeface="Aptos"/>
                <a:cs typeface="Lucida Grande" charset="0"/>
                <a:sym typeface="Lucida Grande" charset="0"/>
              </a:rPr>
              <a:t>Où</a:t>
            </a:r>
            <a:r>
              <a:rPr lang="en-US" altLang="fr-FR" sz="2000" b="1" dirty="0">
                <a:solidFill>
                  <a:srgbClr val="FFFF00"/>
                </a:solidFill>
                <a:latin typeface="Aptos"/>
                <a:cs typeface="Lucida Grande" charset="0"/>
                <a:sym typeface="Lucida Grande" charset="0"/>
              </a:rPr>
              <a:t> vit la famille </a:t>
            </a:r>
            <a:r>
              <a:rPr lang="en-US" altLang="fr-FR" sz="2000" b="1" dirty="0" err="1">
                <a:solidFill>
                  <a:srgbClr val="FFFF00"/>
                </a:solidFill>
                <a:latin typeface="Aptos"/>
                <a:cs typeface="Lucida Grande" charset="0"/>
                <a:sym typeface="Lucida Grande" charset="0"/>
              </a:rPr>
              <a:t>d’Aminata</a:t>
            </a:r>
            <a:r>
              <a:rPr lang="en-US" altLang="fr-FR" sz="2000" b="1" dirty="0">
                <a:solidFill>
                  <a:srgbClr val="FFFF00"/>
                </a:solidFill>
                <a:latin typeface="Aptos"/>
                <a:cs typeface="Lucida Grande" charset="0"/>
                <a:sym typeface="Lucida Grande" charset="0"/>
              </a:rPr>
              <a:t> ?</a:t>
            </a:r>
            <a:endParaRPr lang="en-US" altLang="fr-FR" sz="2000" b="1" dirty="0">
              <a:solidFill>
                <a:srgbClr val="FFFF00"/>
              </a:solidFill>
              <a:latin typeface="Aptos"/>
              <a:cs typeface="Lucida Grande" charset="0"/>
            </a:endParaRPr>
          </a:p>
        </p:txBody>
      </p:sp>
      <p:sp>
        <p:nvSpPr>
          <p:cNvPr id="4" name="TextBox 3">
            <a:extLst>
              <a:ext uri="{FF2B5EF4-FFF2-40B4-BE49-F238E27FC236}">
                <a16:creationId xmlns:a16="http://schemas.microsoft.com/office/drawing/2014/main" id="{E6A266B4-59CC-AE02-91E3-AEFD934ED2BF}"/>
              </a:ext>
            </a:extLst>
          </p:cNvPr>
          <p:cNvSpPr txBox="1"/>
          <p:nvPr/>
        </p:nvSpPr>
        <p:spPr>
          <a:xfrm>
            <a:off x="8190878" y="6349623"/>
            <a:ext cx="85293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latin typeface="Gill Sans"/>
              </a:rPr>
              <a:t>       </a:t>
            </a:r>
            <a:r>
              <a:rPr lang="en-US" sz="1200">
                <a:solidFill>
                  <a:schemeClr val="bg1"/>
                </a:solidFill>
                <a:latin typeface="Gill Sans"/>
              </a:rPr>
              <a:t>@avsf</a:t>
            </a:r>
            <a:endParaRPr lang="en-US" sz="120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2" nodeType="clickEffect" nodePh="1">
                                  <p:stCondLst>
                                    <p:cond delay="0"/>
                                  </p:stCondLst>
                                  <p:endCondLst>
                                    <p:cond evt="begin" delay="0">
                                      <p:tn val="5"/>
                                    </p:cond>
                                  </p:endCondLst>
                                  <p:childTnLst>
                                    <p:set>
                                      <p:cBhvr>
                                        <p:cTn id="6" dur="1" fill="hold">
                                          <p:stCondLst>
                                            <p:cond delay="0"/>
                                          </p:stCondLst>
                                        </p:cTn>
                                        <p:tgtEl>
                                          <p:spTgt spid="5124"/>
                                        </p:tgtEl>
                                        <p:attrNameLst>
                                          <p:attrName>style.visibility</p:attrName>
                                        </p:attrNameLst>
                                      </p:cBhvr>
                                      <p:to>
                                        <p:strVal val="visible"/>
                                      </p:to>
                                    </p:set>
                                    <p:animEffect transition="in" filter="fade">
                                      <p:cBhvr>
                                        <p:cTn id="7" dur="500"/>
                                        <p:tgtEl>
                                          <p:spTgt spid="5124"/>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51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2" nodeType="click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4" grpId="1"/>
      <p:bldP spid="5124" grpId="2"/>
      <p:bldP spid="4101" grpId="0"/>
      <p:bldP spid="4101" grpId="1"/>
      <p:bldP spid="4101" grpId="2"/>
      <p:bldP spid="5127" grpId="0" animBg="1"/>
      <p:bldP spid="512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5848"/>
        </a:solidFill>
        <a:effectLst/>
      </p:bgPr>
    </p:bg>
    <p:spTree>
      <p:nvGrpSpPr>
        <p:cNvPr id="1" name="">
          <a:extLst>
            <a:ext uri="{FF2B5EF4-FFF2-40B4-BE49-F238E27FC236}">
              <a16:creationId xmlns:a16="http://schemas.microsoft.com/office/drawing/2014/main" id="{4D8A7C18-9881-675B-BEFE-A0B8FC6701C9}"/>
            </a:ext>
          </a:extLst>
        </p:cNvPr>
        <p:cNvGrpSpPr/>
        <p:nvPr/>
      </p:nvGrpSpPr>
      <p:grpSpPr>
        <a:xfrm>
          <a:off x="0" y="0"/>
          <a:ext cx="0" cy="0"/>
          <a:chOff x="0" y="0"/>
          <a:chExt cx="0" cy="0"/>
        </a:xfrm>
      </p:grpSpPr>
      <p:sp>
        <p:nvSpPr>
          <p:cNvPr id="12" name="Freeform 12">
            <a:extLst>
              <a:ext uri="{FF2B5EF4-FFF2-40B4-BE49-F238E27FC236}">
                <a16:creationId xmlns:a16="http://schemas.microsoft.com/office/drawing/2014/main" id="{BF0451F7-7DE5-4503-3AF5-A24130F95D48}"/>
              </a:ext>
            </a:extLst>
          </p:cNvPr>
          <p:cNvSpPr/>
          <p:nvPr/>
        </p:nvSpPr>
        <p:spPr>
          <a:xfrm>
            <a:off x="8034062" y="593939"/>
            <a:ext cx="590378" cy="609207"/>
          </a:xfrm>
          <a:custGeom>
            <a:avLst/>
            <a:gdLst/>
            <a:ahLst/>
            <a:cxnLst/>
            <a:rect l="l" t="t" r="r" b="b"/>
            <a:pathLst>
              <a:path w="629736" h="649821">
                <a:moveTo>
                  <a:pt x="0" y="0"/>
                </a:moveTo>
                <a:lnTo>
                  <a:pt x="629735" y="0"/>
                </a:lnTo>
                <a:lnTo>
                  <a:pt x="629735" y="649821"/>
                </a:lnTo>
                <a:lnTo>
                  <a:pt x="0" y="649821"/>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pPr defTabSz="857250" eaLnBrk="1" fontAlgn="auto" hangingPunct="1">
              <a:spcBef>
                <a:spcPts val="0"/>
              </a:spcBef>
              <a:spcAft>
                <a:spcPts val="0"/>
              </a:spcAft>
            </a:pPr>
            <a:endParaRPr lang="fr-FR" sz="1688">
              <a:solidFill>
                <a:prstClr val="black"/>
              </a:solidFill>
              <a:latin typeface="Calibri"/>
              <a:cs typeface="+mn-cs"/>
            </a:endParaRPr>
          </a:p>
        </p:txBody>
      </p:sp>
      <p:sp>
        <p:nvSpPr>
          <p:cNvPr id="13" name="Freeform 13">
            <a:extLst>
              <a:ext uri="{FF2B5EF4-FFF2-40B4-BE49-F238E27FC236}">
                <a16:creationId xmlns:a16="http://schemas.microsoft.com/office/drawing/2014/main" id="{D098041D-0FBE-78AA-C425-441F870BDBE7}"/>
              </a:ext>
            </a:extLst>
          </p:cNvPr>
          <p:cNvSpPr/>
          <p:nvPr/>
        </p:nvSpPr>
        <p:spPr>
          <a:xfrm>
            <a:off x="7380711" y="652021"/>
            <a:ext cx="414043" cy="570766"/>
          </a:xfrm>
          <a:custGeom>
            <a:avLst/>
            <a:gdLst/>
            <a:ahLst/>
            <a:cxnLst/>
            <a:rect l="l" t="t" r="r" b="b"/>
            <a:pathLst>
              <a:path w="441646" h="608817">
                <a:moveTo>
                  <a:pt x="0" y="0"/>
                </a:moveTo>
                <a:lnTo>
                  <a:pt x="441646" y="0"/>
                </a:lnTo>
                <a:lnTo>
                  <a:pt x="441646" y="608817"/>
                </a:lnTo>
                <a:lnTo>
                  <a:pt x="0" y="608817"/>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p>
            <a:pPr defTabSz="857250" eaLnBrk="1" fontAlgn="auto" hangingPunct="1">
              <a:spcBef>
                <a:spcPts val="0"/>
              </a:spcBef>
              <a:spcAft>
                <a:spcPts val="0"/>
              </a:spcAft>
            </a:pPr>
            <a:endParaRPr lang="fr-FR" sz="1688">
              <a:solidFill>
                <a:prstClr val="black"/>
              </a:solidFill>
              <a:latin typeface="Calibri"/>
              <a:cs typeface="+mn-cs"/>
            </a:endParaRPr>
          </a:p>
        </p:txBody>
      </p:sp>
      <p:grpSp>
        <p:nvGrpSpPr>
          <p:cNvPr id="2" name="Groupe 1">
            <a:extLst>
              <a:ext uri="{FF2B5EF4-FFF2-40B4-BE49-F238E27FC236}">
                <a16:creationId xmlns:a16="http://schemas.microsoft.com/office/drawing/2014/main" id="{B5016B50-6CDE-3E8A-53B0-5A6E5201D056}"/>
              </a:ext>
            </a:extLst>
          </p:cNvPr>
          <p:cNvGrpSpPr/>
          <p:nvPr/>
        </p:nvGrpSpPr>
        <p:grpSpPr>
          <a:xfrm>
            <a:off x="3801718" y="1562075"/>
            <a:ext cx="5103580" cy="4477655"/>
            <a:chOff x="3875244" y="1562075"/>
            <a:chExt cx="5103580" cy="4477655"/>
          </a:xfrm>
        </p:grpSpPr>
        <p:grpSp>
          <p:nvGrpSpPr>
            <p:cNvPr id="3" name="Group 3">
              <a:extLst>
                <a:ext uri="{FF2B5EF4-FFF2-40B4-BE49-F238E27FC236}">
                  <a16:creationId xmlns:a16="http://schemas.microsoft.com/office/drawing/2014/main" id="{20484368-9947-440B-60B9-E55E996E06DE}"/>
                </a:ext>
              </a:extLst>
            </p:cNvPr>
            <p:cNvGrpSpPr/>
            <p:nvPr/>
          </p:nvGrpSpPr>
          <p:grpSpPr>
            <a:xfrm>
              <a:off x="6573667" y="2486426"/>
              <a:ext cx="2405157" cy="1584877"/>
              <a:chOff x="0" y="0"/>
              <a:chExt cx="6348438" cy="4335159"/>
            </a:xfrm>
          </p:grpSpPr>
          <p:sp>
            <p:nvSpPr>
              <p:cNvPr id="4" name="Freeform 4">
                <a:extLst>
                  <a:ext uri="{FF2B5EF4-FFF2-40B4-BE49-F238E27FC236}">
                    <a16:creationId xmlns:a16="http://schemas.microsoft.com/office/drawing/2014/main" id="{F97B3542-E0BF-410E-81BB-0AB16A0F1C1A}"/>
                  </a:ext>
                </a:extLst>
              </p:cNvPr>
              <p:cNvSpPr/>
              <p:nvPr/>
            </p:nvSpPr>
            <p:spPr>
              <a:xfrm>
                <a:off x="0" y="0"/>
                <a:ext cx="6348349" cy="4335172"/>
              </a:xfrm>
              <a:custGeom>
                <a:avLst/>
                <a:gdLst/>
                <a:ahLst/>
                <a:cxnLst/>
                <a:rect l="l" t="t" r="r" b="b"/>
                <a:pathLst>
                  <a:path w="6348349" h="4335172">
                    <a:moveTo>
                      <a:pt x="380111" y="0"/>
                    </a:moveTo>
                    <a:cubicBezTo>
                      <a:pt x="170053" y="615"/>
                      <a:pt x="0" y="206862"/>
                      <a:pt x="0" y="461401"/>
                    </a:cubicBezTo>
                    <a:lnTo>
                      <a:pt x="0" y="3873773"/>
                    </a:lnTo>
                    <a:cubicBezTo>
                      <a:pt x="0" y="4128621"/>
                      <a:pt x="170561" y="4335172"/>
                      <a:pt x="381000" y="4335172"/>
                    </a:cubicBezTo>
                    <a:lnTo>
                      <a:pt x="5970016" y="4335172"/>
                    </a:lnTo>
                    <a:cubicBezTo>
                      <a:pt x="6165215" y="4335172"/>
                      <a:pt x="6325997" y="4157535"/>
                      <a:pt x="6348349" y="3928372"/>
                    </a:cubicBezTo>
                    <a:lnTo>
                      <a:pt x="6348349" y="406802"/>
                    </a:lnTo>
                    <a:cubicBezTo>
                      <a:pt x="6326124" y="178101"/>
                      <a:pt x="6165723" y="615"/>
                      <a:pt x="5971032" y="0"/>
                    </a:cubicBezTo>
                    <a:close/>
                  </a:path>
                </a:pathLst>
              </a:custGeom>
              <a:blipFill>
                <a:blip r:embed="rId5"/>
                <a:stretch>
                  <a:fillRect l="-1188" t="-56" r="-1189"/>
                </a:stretch>
              </a:blipFill>
            </p:spPr>
            <p:txBody>
              <a:bodyPr/>
              <a:lstStyle/>
              <a:p>
                <a:pPr defTabSz="857250" eaLnBrk="1" fontAlgn="auto" hangingPunct="1">
                  <a:spcBef>
                    <a:spcPts val="0"/>
                  </a:spcBef>
                  <a:spcAft>
                    <a:spcPts val="0"/>
                  </a:spcAft>
                </a:pPr>
                <a:endParaRPr lang="fr-FR" sz="1688">
                  <a:solidFill>
                    <a:prstClr val="black"/>
                  </a:solidFill>
                  <a:latin typeface="Calibri"/>
                  <a:cs typeface="+mn-cs"/>
                </a:endParaRPr>
              </a:p>
            </p:txBody>
          </p:sp>
        </p:grpSp>
        <p:grpSp>
          <p:nvGrpSpPr>
            <p:cNvPr id="5" name="Group 5">
              <a:extLst>
                <a:ext uri="{FF2B5EF4-FFF2-40B4-BE49-F238E27FC236}">
                  <a16:creationId xmlns:a16="http://schemas.microsoft.com/office/drawing/2014/main" id="{90A35455-A259-9C32-B002-E8A6219690D9}"/>
                </a:ext>
              </a:extLst>
            </p:cNvPr>
            <p:cNvGrpSpPr/>
            <p:nvPr/>
          </p:nvGrpSpPr>
          <p:grpSpPr>
            <a:xfrm rot="330744">
              <a:off x="6450093" y="4589657"/>
              <a:ext cx="2256710" cy="1450073"/>
              <a:chOff x="0" y="0"/>
              <a:chExt cx="6348438" cy="4737718"/>
            </a:xfrm>
          </p:grpSpPr>
          <p:sp>
            <p:nvSpPr>
              <p:cNvPr id="6" name="Freeform 6">
                <a:extLst>
                  <a:ext uri="{FF2B5EF4-FFF2-40B4-BE49-F238E27FC236}">
                    <a16:creationId xmlns:a16="http://schemas.microsoft.com/office/drawing/2014/main" id="{13B82AD8-E945-93D8-6C59-B734DF980D47}"/>
                  </a:ext>
                </a:extLst>
              </p:cNvPr>
              <p:cNvSpPr/>
              <p:nvPr/>
            </p:nvSpPr>
            <p:spPr>
              <a:xfrm>
                <a:off x="0" y="0"/>
                <a:ext cx="6348349" cy="4737731"/>
              </a:xfrm>
              <a:custGeom>
                <a:avLst/>
                <a:gdLst/>
                <a:ahLst/>
                <a:cxnLst/>
                <a:rect l="l" t="t" r="r" b="b"/>
                <a:pathLst>
                  <a:path w="6348349" h="4737731">
                    <a:moveTo>
                      <a:pt x="469138" y="0"/>
                    </a:moveTo>
                    <a:cubicBezTo>
                      <a:pt x="210058" y="504"/>
                      <a:pt x="0" y="278680"/>
                      <a:pt x="0" y="621904"/>
                    </a:cubicBezTo>
                    <a:lnTo>
                      <a:pt x="0" y="4115830"/>
                    </a:lnTo>
                    <a:cubicBezTo>
                      <a:pt x="0" y="4459222"/>
                      <a:pt x="210439" y="4737731"/>
                      <a:pt x="469900" y="4737731"/>
                    </a:cubicBezTo>
                    <a:lnTo>
                      <a:pt x="5881116" y="4737731"/>
                    </a:lnTo>
                    <a:cubicBezTo>
                      <a:pt x="6123686" y="4737731"/>
                      <a:pt x="6323330" y="4494519"/>
                      <a:pt x="6348349" y="4182223"/>
                    </a:cubicBezTo>
                    <a:lnTo>
                      <a:pt x="6348349" y="555512"/>
                    </a:lnTo>
                    <a:cubicBezTo>
                      <a:pt x="6323457" y="243551"/>
                      <a:pt x="6124194" y="504"/>
                      <a:pt x="5881878" y="0"/>
                    </a:cubicBezTo>
                    <a:close/>
                  </a:path>
                </a:pathLst>
              </a:custGeom>
              <a:blipFill>
                <a:blip r:embed="rId6"/>
                <a:stretch>
                  <a:fillRect l="-32857" r="-33018"/>
                </a:stretch>
              </a:blipFill>
            </p:spPr>
            <p:txBody>
              <a:bodyPr/>
              <a:lstStyle/>
              <a:p>
                <a:pPr defTabSz="857250" eaLnBrk="1" fontAlgn="auto" hangingPunct="1">
                  <a:spcBef>
                    <a:spcPts val="0"/>
                  </a:spcBef>
                  <a:spcAft>
                    <a:spcPts val="0"/>
                  </a:spcAft>
                </a:pPr>
                <a:endParaRPr lang="fr-FR" sz="1688">
                  <a:solidFill>
                    <a:prstClr val="black"/>
                  </a:solidFill>
                  <a:latin typeface="Calibri"/>
                  <a:cs typeface="+mn-cs"/>
                </a:endParaRPr>
              </a:p>
            </p:txBody>
          </p:sp>
        </p:grpSp>
        <p:sp>
          <p:nvSpPr>
            <p:cNvPr id="11" name="Freeform 11">
              <a:extLst>
                <a:ext uri="{FF2B5EF4-FFF2-40B4-BE49-F238E27FC236}">
                  <a16:creationId xmlns:a16="http://schemas.microsoft.com/office/drawing/2014/main" id="{72751811-3BA0-8905-A0F5-3043E5AF45BA}"/>
                </a:ext>
              </a:extLst>
            </p:cNvPr>
            <p:cNvSpPr/>
            <p:nvPr/>
          </p:nvSpPr>
          <p:spPr>
            <a:xfrm>
              <a:off x="3877753" y="1562075"/>
              <a:ext cx="2500541" cy="1683369"/>
            </a:xfrm>
            <a:custGeom>
              <a:avLst/>
              <a:gdLst/>
              <a:ahLst/>
              <a:cxnLst/>
              <a:rect l="l" t="t" r="r" b="b"/>
              <a:pathLst>
                <a:path w="2589520" h="1874736">
                  <a:moveTo>
                    <a:pt x="0" y="0"/>
                  </a:moveTo>
                  <a:lnTo>
                    <a:pt x="2589521" y="0"/>
                  </a:lnTo>
                  <a:lnTo>
                    <a:pt x="2589521" y="1874736"/>
                  </a:lnTo>
                  <a:lnTo>
                    <a:pt x="0" y="1874736"/>
                  </a:lnTo>
                  <a:lnTo>
                    <a:pt x="0" y="0"/>
                  </a:lnTo>
                  <a:close/>
                </a:path>
              </a:pathLst>
            </a:custGeom>
            <a:blipFill>
              <a:blip r:embed="rId7"/>
              <a:stretch>
                <a:fillRect l="-17369" r="-17369"/>
              </a:stretch>
            </a:blipFill>
          </p:spPr>
          <p:txBody>
            <a:bodyPr/>
            <a:lstStyle/>
            <a:p>
              <a:pPr defTabSz="857250" eaLnBrk="1" fontAlgn="auto" hangingPunct="1">
                <a:spcBef>
                  <a:spcPts val="0"/>
                </a:spcBef>
                <a:spcAft>
                  <a:spcPts val="0"/>
                </a:spcAft>
              </a:pPr>
              <a:endParaRPr lang="fr-FR" sz="1688">
                <a:solidFill>
                  <a:prstClr val="black"/>
                </a:solidFill>
                <a:latin typeface="Calibri"/>
                <a:cs typeface="+mn-cs"/>
              </a:endParaRPr>
            </a:p>
          </p:txBody>
        </p:sp>
        <p:sp>
          <p:nvSpPr>
            <p:cNvPr id="14" name="Freeform 14">
              <a:extLst>
                <a:ext uri="{FF2B5EF4-FFF2-40B4-BE49-F238E27FC236}">
                  <a16:creationId xmlns:a16="http://schemas.microsoft.com/office/drawing/2014/main" id="{3D7A7642-B40E-B1C8-0B67-8488BC6F3894}"/>
                </a:ext>
              </a:extLst>
            </p:cNvPr>
            <p:cNvSpPr/>
            <p:nvPr/>
          </p:nvSpPr>
          <p:spPr>
            <a:xfrm>
              <a:off x="3875244" y="3649579"/>
              <a:ext cx="2325084" cy="1825508"/>
            </a:xfrm>
            <a:custGeom>
              <a:avLst/>
              <a:gdLst/>
              <a:ahLst/>
              <a:cxnLst/>
              <a:rect l="l" t="t" r="r" b="b"/>
              <a:pathLst>
                <a:path w="2721873" h="1962461">
                  <a:moveTo>
                    <a:pt x="0" y="0"/>
                  </a:moveTo>
                  <a:lnTo>
                    <a:pt x="2721873" y="0"/>
                  </a:lnTo>
                  <a:lnTo>
                    <a:pt x="2721873" y="1962461"/>
                  </a:lnTo>
                  <a:lnTo>
                    <a:pt x="0" y="1962461"/>
                  </a:lnTo>
                  <a:lnTo>
                    <a:pt x="0" y="0"/>
                  </a:lnTo>
                  <a:close/>
                </a:path>
              </a:pathLst>
            </a:custGeom>
            <a:blipFill>
              <a:blip r:embed="rId8"/>
              <a:stretch>
                <a:fillRect l="-4210" r="-4210"/>
              </a:stretch>
            </a:blipFill>
          </p:spPr>
          <p:txBody>
            <a:bodyPr/>
            <a:lstStyle/>
            <a:p>
              <a:pPr defTabSz="857250" eaLnBrk="1" fontAlgn="auto" hangingPunct="1">
                <a:spcBef>
                  <a:spcPts val="0"/>
                </a:spcBef>
                <a:spcAft>
                  <a:spcPts val="0"/>
                </a:spcAft>
              </a:pPr>
              <a:endParaRPr lang="fr-FR" sz="1688">
                <a:solidFill>
                  <a:prstClr val="black"/>
                </a:solidFill>
                <a:latin typeface="Calibri"/>
                <a:cs typeface="+mn-cs"/>
              </a:endParaRPr>
            </a:p>
          </p:txBody>
        </p:sp>
      </p:grpSp>
      <p:sp>
        <p:nvSpPr>
          <p:cNvPr id="28" name="Freeform 28">
            <a:extLst>
              <a:ext uri="{FF2B5EF4-FFF2-40B4-BE49-F238E27FC236}">
                <a16:creationId xmlns:a16="http://schemas.microsoft.com/office/drawing/2014/main" id="{9EDC5E7A-41D5-D7AF-F59B-34BAF45AEF88}"/>
              </a:ext>
            </a:extLst>
          </p:cNvPr>
          <p:cNvSpPr/>
          <p:nvPr/>
        </p:nvSpPr>
        <p:spPr>
          <a:xfrm>
            <a:off x="436692" y="419452"/>
            <a:ext cx="1365198" cy="728439"/>
          </a:xfrm>
          <a:custGeom>
            <a:avLst/>
            <a:gdLst/>
            <a:ahLst/>
            <a:cxnLst/>
            <a:rect l="l" t="t" r="r" b="b"/>
            <a:pathLst>
              <a:path w="1456211" h="777002">
                <a:moveTo>
                  <a:pt x="0" y="0"/>
                </a:moveTo>
                <a:lnTo>
                  <a:pt x="1456210" y="0"/>
                </a:lnTo>
                <a:lnTo>
                  <a:pt x="1456210" y="777002"/>
                </a:lnTo>
                <a:lnTo>
                  <a:pt x="0" y="777002"/>
                </a:lnTo>
                <a:lnTo>
                  <a:pt x="0" y="0"/>
                </a:lnTo>
                <a:close/>
              </a:path>
            </a:pathLst>
          </a:custGeom>
          <a:blipFill>
            <a:blip r:embed="rId9"/>
            <a:stretch>
              <a:fillRect b="-1561"/>
            </a:stretch>
          </a:blipFill>
        </p:spPr>
        <p:txBody>
          <a:bodyPr/>
          <a:lstStyle/>
          <a:p>
            <a:pPr defTabSz="857250" eaLnBrk="1" fontAlgn="auto" hangingPunct="1">
              <a:spcBef>
                <a:spcPts val="0"/>
              </a:spcBef>
              <a:spcAft>
                <a:spcPts val="0"/>
              </a:spcAft>
            </a:pPr>
            <a:endParaRPr lang="fr-FR" sz="1688">
              <a:solidFill>
                <a:prstClr val="black"/>
              </a:solidFill>
              <a:latin typeface="Calibri"/>
              <a:cs typeface="+mn-cs"/>
            </a:endParaRPr>
          </a:p>
        </p:txBody>
      </p:sp>
      <p:sp>
        <p:nvSpPr>
          <p:cNvPr id="30" name="TextBox 30">
            <a:extLst>
              <a:ext uri="{FF2B5EF4-FFF2-40B4-BE49-F238E27FC236}">
                <a16:creationId xmlns:a16="http://schemas.microsoft.com/office/drawing/2014/main" id="{BE219845-D05B-F95C-F7F2-6906118C18E4}"/>
              </a:ext>
            </a:extLst>
          </p:cNvPr>
          <p:cNvSpPr txBox="1"/>
          <p:nvPr/>
        </p:nvSpPr>
        <p:spPr>
          <a:xfrm>
            <a:off x="2280505" y="423274"/>
            <a:ext cx="5865320" cy="860492"/>
          </a:xfrm>
          <a:prstGeom prst="rect">
            <a:avLst/>
          </a:prstGeom>
        </p:spPr>
        <p:txBody>
          <a:bodyPr wrap="square" lIns="0" tIns="0" rIns="0" bIns="0" rtlCol="0" anchor="t">
            <a:spAutoFit/>
          </a:bodyPr>
          <a:lstStyle/>
          <a:p>
            <a:pPr defTabSz="857250" eaLnBrk="1" fontAlgn="auto" hangingPunct="1">
              <a:lnSpc>
                <a:spcPts val="3305"/>
              </a:lnSpc>
              <a:spcBef>
                <a:spcPts val="0"/>
              </a:spcBef>
              <a:spcAft>
                <a:spcPts val="0"/>
              </a:spcAft>
            </a:pPr>
            <a:r>
              <a:rPr lang="fr-FR" sz="3200" b="1" dirty="0">
                <a:solidFill>
                  <a:srgbClr val="FFFFFF"/>
                </a:solidFill>
                <a:latin typeface="Aptos Bold"/>
                <a:ea typeface="Aptos Bold"/>
                <a:cs typeface="Aptos Bold"/>
                <a:sym typeface="Aptos Bold"/>
              </a:rPr>
              <a:t>Aminata nous invite </a:t>
            </a:r>
            <a:br>
              <a:rPr lang="fr-FR" sz="3200" b="1" dirty="0">
                <a:solidFill>
                  <a:srgbClr val="FFFFFF"/>
                </a:solidFill>
                <a:latin typeface="Aptos Bold"/>
                <a:ea typeface="Aptos Bold"/>
                <a:cs typeface="Aptos Bold"/>
                <a:sym typeface="Aptos Bold"/>
              </a:rPr>
            </a:br>
            <a:r>
              <a:rPr lang="fr-FR" sz="3200" b="1" dirty="0">
                <a:solidFill>
                  <a:srgbClr val="FFFFFF"/>
                </a:solidFill>
                <a:latin typeface="Aptos Bold"/>
                <a:ea typeface="Aptos Bold"/>
                <a:cs typeface="Aptos Bold"/>
                <a:sym typeface="Aptos Bold"/>
              </a:rPr>
              <a:t>à découvrir son quotidien</a:t>
            </a:r>
            <a:endParaRPr lang="fr-FR" sz="3200" b="1" dirty="0">
              <a:solidFill>
                <a:srgbClr val="FFFFFF"/>
              </a:solidFill>
              <a:latin typeface="Aptos Bold"/>
              <a:ea typeface="Aptos Bold"/>
              <a:cs typeface="Aptos Bold"/>
            </a:endParaRPr>
          </a:p>
        </p:txBody>
      </p:sp>
      <p:sp>
        <p:nvSpPr>
          <p:cNvPr id="31" name="TextBox 31">
            <a:extLst>
              <a:ext uri="{FF2B5EF4-FFF2-40B4-BE49-F238E27FC236}">
                <a16:creationId xmlns:a16="http://schemas.microsoft.com/office/drawing/2014/main" id="{139B1605-5888-EA74-A8F8-97F21838DA13}"/>
              </a:ext>
            </a:extLst>
          </p:cNvPr>
          <p:cNvSpPr txBox="1"/>
          <p:nvPr/>
        </p:nvSpPr>
        <p:spPr>
          <a:xfrm>
            <a:off x="4963435" y="1973123"/>
            <a:ext cx="48963" cy="339067"/>
          </a:xfrm>
          <a:prstGeom prst="rect">
            <a:avLst/>
          </a:prstGeom>
        </p:spPr>
        <p:txBody>
          <a:bodyPr lIns="0" tIns="0" rIns="0" bIns="0" rtlCol="0" anchor="t">
            <a:spAutoFit/>
          </a:bodyPr>
          <a:lstStyle/>
          <a:p>
            <a:pPr defTabSz="857250" eaLnBrk="1" fontAlgn="auto" hangingPunct="1">
              <a:lnSpc>
                <a:spcPts val="3072"/>
              </a:lnSpc>
              <a:spcBef>
                <a:spcPts val="0"/>
              </a:spcBef>
              <a:spcAft>
                <a:spcPts val="0"/>
              </a:spcAft>
            </a:pPr>
            <a:r>
              <a:rPr lang="fr-FR" sz="1400">
                <a:solidFill>
                  <a:srgbClr val="150B26"/>
                </a:solidFill>
                <a:latin typeface="Balsamiq Sans"/>
                <a:ea typeface="Balsamiq Sans"/>
                <a:cs typeface="Balsamiq Sans"/>
                <a:sym typeface="Balsamiq Sans"/>
              </a:rPr>
              <a:t> </a:t>
            </a:r>
          </a:p>
        </p:txBody>
      </p:sp>
      <p:sp>
        <p:nvSpPr>
          <p:cNvPr id="33" name="TextBox 33">
            <a:extLst>
              <a:ext uri="{FF2B5EF4-FFF2-40B4-BE49-F238E27FC236}">
                <a16:creationId xmlns:a16="http://schemas.microsoft.com/office/drawing/2014/main" id="{3B5668D5-E3D1-29AF-8AAD-E1E438CCBFFE}"/>
              </a:ext>
            </a:extLst>
          </p:cNvPr>
          <p:cNvSpPr txBox="1"/>
          <p:nvPr/>
        </p:nvSpPr>
        <p:spPr>
          <a:xfrm>
            <a:off x="436692" y="1849496"/>
            <a:ext cx="3596058" cy="1107996"/>
          </a:xfrm>
          <a:prstGeom prst="rect">
            <a:avLst/>
          </a:prstGeom>
        </p:spPr>
        <p:txBody>
          <a:bodyPr wrap="square" lIns="0" tIns="0" rIns="0" bIns="0" rtlCol="0" anchor="t">
            <a:spAutoFit/>
          </a:bodyPr>
          <a:lstStyle/>
          <a:p>
            <a:pPr defTabSz="857250" eaLnBrk="1" fontAlgn="auto" hangingPunct="1">
              <a:spcBef>
                <a:spcPts val="0"/>
              </a:spcBef>
              <a:spcAft>
                <a:spcPts val="0"/>
              </a:spcAft>
            </a:pPr>
            <a:r>
              <a:rPr lang="fr-FR" sz="1800">
                <a:solidFill>
                  <a:schemeClr val="bg1"/>
                </a:solidFill>
                <a:latin typeface="Aptos"/>
                <a:ea typeface="Aptos"/>
                <a:cs typeface="Aptos"/>
                <a:sym typeface="Aptos"/>
              </a:rPr>
              <a:t>Dans mon village, les maisons </a:t>
            </a:r>
            <a:br>
              <a:rPr lang="fr-FR" sz="1800">
                <a:solidFill>
                  <a:schemeClr val="bg1"/>
                </a:solidFill>
                <a:latin typeface="Aptos"/>
                <a:ea typeface="Aptos"/>
                <a:cs typeface="Aptos"/>
                <a:sym typeface="Aptos"/>
              </a:rPr>
            </a:br>
            <a:r>
              <a:rPr lang="fr-FR" sz="1800">
                <a:solidFill>
                  <a:schemeClr val="bg1"/>
                </a:solidFill>
                <a:latin typeface="Aptos"/>
                <a:ea typeface="Aptos"/>
                <a:cs typeface="Aptos"/>
                <a:sym typeface="Aptos"/>
              </a:rPr>
              <a:t>sont construites avec de la </a:t>
            </a:r>
            <a:r>
              <a:rPr lang="fr-FR" sz="1800" b="1">
                <a:solidFill>
                  <a:srgbClr val="FFFF00"/>
                </a:solidFill>
                <a:latin typeface="Aptos"/>
                <a:ea typeface="Aptos"/>
                <a:cs typeface="Aptos"/>
                <a:sym typeface="Aptos"/>
              </a:rPr>
              <a:t>terre</a:t>
            </a:r>
            <a:r>
              <a:rPr lang="fr-FR" sz="1800">
                <a:solidFill>
                  <a:srgbClr val="FFFF00"/>
                </a:solidFill>
                <a:latin typeface="Aptos"/>
                <a:ea typeface="Aptos"/>
                <a:cs typeface="Aptos"/>
                <a:sym typeface="Aptos"/>
              </a:rPr>
              <a:t> </a:t>
            </a:r>
            <a:r>
              <a:rPr lang="fr-FR" sz="1800">
                <a:solidFill>
                  <a:schemeClr val="bg1"/>
                </a:solidFill>
                <a:latin typeface="Aptos"/>
                <a:ea typeface="Aptos"/>
                <a:cs typeface="Aptos"/>
                <a:sym typeface="Aptos"/>
              </a:rPr>
              <a:t>argileuse mêlée à du </a:t>
            </a:r>
            <a:r>
              <a:rPr lang="fr-FR" sz="1800" b="1">
                <a:solidFill>
                  <a:srgbClr val="FFFF00"/>
                </a:solidFill>
                <a:latin typeface="Aptos"/>
                <a:ea typeface="Aptos"/>
                <a:cs typeface="Aptos"/>
                <a:sym typeface="Aptos"/>
              </a:rPr>
              <a:t>bois</a:t>
            </a:r>
            <a:r>
              <a:rPr lang="fr-FR" sz="1800" b="1">
                <a:solidFill>
                  <a:schemeClr val="bg1"/>
                </a:solidFill>
                <a:latin typeface="Aptos"/>
                <a:ea typeface="Aptos"/>
                <a:cs typeface="Aptos"/>
                <a:sym typeface="Aptos"/>
              </a:rPr>
              <a:t> </a:t>
            </a:r>
            <a:br>
              <a:rPr lang="fr-FR" sz="1800">
                <a:solidFill>
                  <a:schemeClr val="bg1"/>
                </a:solidFill>
                <a:latin typeface="Aptos"/>
                <a:ea typeface="Aptos"/>
                <a:cs typeface="Aptos"/>
                <a:sym typeface="Aptos"/>
              </a:rPr>
            </a:br>
            <a:r>
              <a:rPr lang="fr-FR" sz="1800">
                <a:solidFill>
                  <a:schemeClr val="bg1"/>
                </a:solidFill>
                <a:latin typeface="Aptos"/>
                <a:ea typeface="Aptos"/>
                <a:cs typeface="Aptos"/>
                <a:sym typeface="Aptos"/>
              </a:rPr>
              <a:t>et de la </a:t>
            </a:r>
            <a:r>
              <a:rPr lang="fr-FR" sz="1800" b="1">
                <a:solidFill>
                  <a:srgbClr val="FFFF00"/>
                </a:solidFill>
                <a:latin typeface="Aptos"/>
                <a:ea typeface="Aptos"/>
                <a:cs typeface="Aptos"/>
                <a:sym typeface="Aptos"/>
              </a:rPr>
              <a:t>paille. </a:t>
            </a:r>
          </a:p>
        </p:txBody>
      </p:sp>
      <p:sp>
        <p:nvSpPr>
          <p:cNvPr id="7" name="ZoneTexte 6">
            <a:extLst>
              <a:ext uri="{FF2B5EF4-FFF2-40B4-BE49-F238E27FC236}">
                <a16:creationId xmlns:a16="http://schemas.microsoft.com/office/drawing/2014/main" id="{80353664-F3E3-9A05-DE94-955A5650704F}"/>
              </a:ext>
            </a:extLst>
          </p:cNvPr>
          <p:cNvSpPr txBox="1"/>
          <p:nvPr/>
        </p:nvSpPr>
        <p:spPr>
          <a:xfrm>
            <a:off x="327479" y="3164541"/>
            <a:ext cx="2613216" cy="1200329"/>
          </a:xfrm>
          <a:prstGeom prst="rect">
            <a:avLst/>
          </a:prstGeom>
          <a:noFill/>
        </p:spPr>
        <p:txBody>
          <a:bodyPr wrap="none" rtlCol="0">
            <a:spAutoFit/>
          </a:bodyPr>
          <a:lstStyle/>
          <a:p>
            <a:r>
              <a:rPr lang="fr-FR" sz="1800" dirty="0">
                <a:solidFill>
                  <a:schemeClr val="bg1"/>
                </a:solidFill>
                <a:latin typeface="Aptos"/>
                <a:ea typeface="Aptos"/>
                <a:cs typeface="Aptos"/>
                <a:sym typeface="Aptos"/>
              </a:rPr>
              <a:t>Mon </a:t>
            </a:r>
            <a:r>
              <a:rPr lang="fr-FR" sz="1800" b="1" dirty="0">
                <a:solidFill>
                  <a:srgbClr val="FFFF00"/>
                </a:solidFill>
                <a:latin typeface="Aptos"/>
                <a:ea typeface="Aptos"/>
                <a:cs typeface="Aptos"/>
                <a:sym typeface="Aptos"/>
              </a:rPr>
              <a:t>école</a:t>
            </a:r>
            <a:r>
              <a:rPr lang="fr-FR" sz="1800" dirty="0">
                <a:solidFill>
                  <a:schemeClr val="bg1"/>
                </a:solidFill>
                <a:latin typeface="Aptos"/>
                <a:ea typeface="Aptos"/>
                <a:cs typeface="Aptos"/>
                <a:sym typeface="Aptos"/>
              </a:rPr>
              <a:t> est située </a:t>
            </a:r>
            <a:br>
              <a:rPr lang="fr-FR" sz="1800" dirty="0">
                <a:solidFill>
                  <a:schemeClr val="bg1"/>
                </a:solidFill>
                <a:latin typeface="Aptos"/>
                <a:ea typeface="Aptos"/>
                <a:cs typeface="Aptos"/>
                <a:sym typeface="Aptos"/>
              </a:rPr>
            </a:br>
            <a:r>
              <a:rPr lang="fr-FR" sz="1800" b="1" dirty="0">
                <a:solidFill>
                  <a:srgbClr val="FFFF00"/>
                </a:solidFill>
                <a:latin typeface="Aptos"/>
                <a:ea typeface="Aptos"/>
                <a:cs typeface="Aptos"/>
                <a:sym typeface="Aptos"/>
              </a:rPr>
              <a:t>à plusieurs kilomètres </a:t>
            </a:r>
            <a:r>
              <a:rPr lang="fr-FR" sz="1800" dirty="0">
                <a:solidFill>
                  <a:schemeClr val="bg1"/>
                </a:solidFill>
                <a:latin typeface="Aptos"/>
                <a:ea typeface="Aptos"/>
                <a:cs typeface="Aptos"/>
                <a:sym typeface="Aptos"/>
              </a:rPr>
              <a:t> </a:t>
            </a:r>
            <a:br>
              <a:rPr lang="fr-FR" sz="1800" dirty="0">
                <a:solidFill>
                  <a:schemeClr val="bg1"/>
                </a:solidFill>
                <a:latin typeface="Aptos"/>
                <a:ea typeface="Aptos"/>
                <a:cs typeface="Aptos"/>
                <a:sym typeface="Aptos"/>
              </a:rPr>
            </a:br>
            <a:r>
              <a:rPr lang="fr-FR" sz="1800" dirty="0">
                <a:solidFill>
                  <a:schemeClr val="bg1"/>
                </a:solidFill>
                <a:latin typeface="Aptos"/>
                <a:ea typeface="Aptos"/>
                <a:cs typeface="Aptos"/>
                <a:sym typeface="Aptos"/>
              </a:rPr>
              <a:t>et accueille les écoliers </a:t>
            </a:r>
            <a:br>
              <a:rPr lang="fr-FR" sz="1800" dirty="0">
                <a:solidFill>
                  <a:schemeClr val="bg1"/>
                </a:solidFill>
                <a:latin typeface="Aptos"/>
                <a:ea typeface="Aptos"/>
                <a:cs typeface="Aptos"/>
                <a:sym typeface="Aptos"/>
              </a:rPr>
            </a:br>
            <a:r>
              <a:rPr lang="fr-FR" sz="1800" dirty="0">
                <a:solidFill>
                  <a:schemeClr val="bg1"/>
                </a:solidFill>
                <a:latin typeface="Aptos"/>
                <a:ea typeface="Aptos"/>
                <a:cs typeface="Aptos"/>
                <a:sym typeface="Aptos"/>
              </a:rPr>
              <a:t>de plusieurs villages.</a:t>
            </a:r>
          </a:p>
        </p:txBody>
      </p:sp>
      <p:sp>
        <p:nvSpPr>
          <p:cNvPr id="8" name="ZoneTexte 7">
            <a:extLst>
              <a:ext uri="{FF2B5EF4-FFF2-40B4-BE49-F238E27FC236}">
                <a16:creationId xmlns:a16="http://schemas.microsoft.com/office/drawing/2014/main" id="{14B665EB-0BB1-1DA4-CEC5-352A2093ED5C}"/>
              </a:ext>
            </a:extLst>
          </p:cNvPr>
          <p:cNvSpPr txBox="1"/>
          <p:nvPr/>
        </p:nvSpPr>
        <p:spPr>
          <a:xfrm>
            <a:off x="327479" y="4563847"/>
            <a:ext cx="3035575" cy="1200329"/>
          </a:xfrm>
          <a:prstGeom prst="rect">
            <a:avLst/>
          </a:prstGeom>
          <a:noFill/>
        </p:spPr>
        <p:txBody>
          <a:bodyPr wrap="none" rtlCol="0">
            <a:spAutoFit/>
          </a:bodyPr>
          <a:lstStyle/>
          <a:p>
            <a:pPr defTabSz="857250" eaLnBrk="1" fontAlgn="auto" hangingPunct="1">
              <a:spcBef>
                <a:spcPts val="0"/>
              </a:spcBef>
              <a:spcAft>
                <a:spcPts val="0"/>
              </a:spcAft>
            </a:pPr>
            <a:r>
              <a:rPr lang="fr-FR" sz="1800" dirty="0">
                <a:solidFill>
                  <a:schemeClr val="bg1"/>
                </a:solidFill>
                <a:latin typeface="Aptos"/>
                <a:ea typeface="Aptos"/>
                <a:cs typeface="Aptos"/>
                <a:sym typeface="Aptos"/>
              </a:rPr>
              <a:t>Mais désormais nous avons </a:t>
            </a:r>
            <a:br>
              <a:rPr lang="fr-FR" sz="1800" dirty="0">
                <a:solidFill>
                  <a:schemeClr val="bg1"/>
                </a:solidFill>
                <a:latin typeface="Aptos"/>
                <a:ea typeface="Aptos"/>
                <a:cs typeface="Aptos"/>
                <a:sym typeface="Aptos"/>
              </a:rPr>
            </a:br>
            <a:r>
              <a:rPr lang="fr-FR" sz="1800" dirty="0">
                <a:solidFill>
                  <a:schemeClr val="bg1"/>
                </a:solidFill>
                <a:latin typeface="Aptos"/>
                <a:ea typeface="Aptos"/>
                <a:cs typeface="Aptos"/>
                <a:sym typeface="Aptos"/>
              </a:rPr>
              <a:t>une </a:t>
            </a:r>
            <a:r>
              <a:rPr lang="fr-FR" sz="1800" b="1" dirty="0">
                <a:solidFill>
                  <a:srgbClr val="FFFF00"/>
                </a:solidFill>
                <a:latin typeface="Aptos"/>
                <a:ea typeface="Aptos"/>
                <a:cs typeface="Aptos"/>
                <a:sym typeface="Aptos"/>
              </a:rPr>
              <a:t>cantine</a:t>
            </a:r>
            <a:r>
              <a:rPr lang="fr-FR" sz="1800" dirty="0">
                <a:solidFill>
                  <a:srgbClr val="FFFF00"/>
                </a:solidFill>
                <a:latin typeface="Aptos"/>
                <a:ea typeface="Aptos"/>
                <a:cs typeface="Aptos"/>
                <a:sym typeface="Aptos"/>
              </a:rPr>
              <a:t> </a:t>
            </a:r>
            <a:r>
              <a:rPr lang="fr-FR" sz="1800" dirty="0">
                <a:solidFill>
                  <a:schemeClr val="bg1"/>
                </a:solidFill>
                <a:latin typeface="Aptos"/>
                <a:ea typeface="Aptos"/>
                <a:cs typeface="Aptos"/>
                <a:sym typeface="Aptos"/>
              </a:rPr>
              <a:t>: nous n’avons </a:t>
            </a:r>
            <a:br>
              <a:rPr lang="fr-FR" sz="1800" dirty="0">
                <a:solidFill>
                  <a:schemeClr val="bg1"/>
                </a:solidFill>
                <a:latin typeface="Aptos"/>
                <a:ea typeface="Aptos"/>
                <a:cs typeface="Aptos"/>
                <a:sym typeface="Aptos"/>
              </a:rPr>
            </a:br>
            <a:r>
              <a:rPr lang="fr-FR" sz="1800" dirty="0">
                <a:solidFill>
                  <a:schemeClr val="bg1"/>
                </a:solidFill>
                <a:latin typeface="Aptos"/>
                <a:ea typeface="Aptos"/>
                <a:cs typeface="Aptos"/>
                <a:sym typeface="Aptos"/>
              </a:rPr>
              <a:t>plus besoin de rentrer</a:t>
            </a:r>
          </a:p>
          <a:p>
            <a:pPr defTabSz="857250" eaLnBrk="1" fontAlgn="auto" hangingPunct="1">
              <a:spcBef>
                <a:spcPts val="0"/>
              </a:spcBef>
              <a:spcAft>
                <a:spcPts val="0"/>
              </a:spcAft>
            </a:pPr>
            <a:r>
              <a:rPr lang="fr-FR" sz="1800" dirty="0">
                <a:solidFill>
                  <a:schemeClr val="bg1"/>
                </a:solidFill>
                <a:latin typeface="Aptos"/>
                <a:ea typeface="Aptos"/>
                <a:cs typeface="Aptos"/>
                <a:sym typeface="Aptos"/>
              </a:rPr>
              <a:t>à la maison pour le déjeuner.</a:t>
            </a:r>
          </a:p>
        </p:txBody>
      </p:sp>
    </p:spTree>
    <p:extLst>
      <p:ext uri="{BB962C8B-B14F-4D97-AF65-F5344CB8AC3E}">
        <p14:creationId xmlns:p14="http://schemas.microsoft.com/office/powerpoint/2010/main" val="3961024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a:extLst>
              <a:ext uri="{FF2B5EF4-FFF2-40B4-BE49-F238E27FC236}">
                <a16:creationId xmlns:a16="http://schemas.microsoft.com/office/drawing/2014/main" id="{D48AC9DF-86EA-1AE7-4B7D-E334EF27A6ED}"/>
              </a:ext>
            </a:extLst>
          </p:cNvPr>
          <p:cNvSpPr>
            <a:spLocks/>
          </p:cNvSpPr>
          <p:nvPr/>
        </p:nvSpPr>
        <p:spPr bwMode="auto">
          <a:xfrm>
            <a:off x="2499310" y="523398"/>
            <a:ext cx="6731176"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38100" tIns="38100" rIns="38100" bIns="3810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r>
              <a:rPr lang="en-US" altLang="fr-FR" sz="3200" b="1">
                <a:solidFill>
                  <a:schemeClr val="bg1"/>
                </a:solidFill>
                <a:latin typeface="Aptos"/>
                <a:cs typeface="Lucida Grande" charset="0"/>
                <a:sym typeface="Lucida Grande" charset="0"/>
              </a:rPr>
              <a:t>La culture du cacao</a:t>
            </a:r>
            <a:endParaRPr lang="en-US" altLang="fr-FR" sz="3200" b="1">
              <a:solidFill>
                <a:schemeClr val="bg1"/>
              </a:solidFill>
              <a:latin typeface="Aptos"/>
              <a:cs typeface="Lucida Grande" charset="0"/>
            </a:endParaRPr>
          </a:p>
        </p:txBody>
      </p:sp>
      <p:sp>
        <p:nvSpPr>
          <p:cNvPr id="8195" name="Rectangle 2">
            <a:extLst>
              <a:ext uri="{FF2B5EF4-FFF2-40B4-BE49-F238E27FC236}">
                <a16:creationId xmlns:a16="http://schemas.microsoft.com/office/drawing/2014/main" id="{2F1A1928-696B-5B8F-B243-7434C30A9E6E}"/>
              </a:ext>
            </a:extLst>
          </p:cNvPr>
          <p:cNvSpPr>
            <a:spLocks/>
          </p:cNvSpPr>
          <p:nvPr/>
        </p:nvSpPr>
        <p:spPr bwMode="auto">
          <a:xfrm>
            <a:off x="3717539" y="1526658"/>
            <a:ext cx="5040560" cy="87562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nchor="ctr">
            <a:spAutoFit/>
          </a:bodyPr>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2000" b="1" err="1">
                <a:solidFill>
                  <a:srgbClr val="FFFF00"/>
                </a:solidFill>
                <a:latin typeface="Aptos"/>
                <a:cs typeface="Lucida Grande" charset="0"/>
                <a:sym typeface="Lucida Grande" charset="0"/>
              </a:rPr>
              <a:t>Avez</a:t>
            </a:r>
            <a:r>
              <a:rPr lang="en-US" altLang="fr-FR" sz="2000" b="1">
                <a:solidFill>
                  <a:srgbClr val="FFFF00"/>
                </a:solidFill>
                <a:latin typeface="Aptos"/>
                <a:cs typeface="Lucida Grande" charset="0"/>
                <a:sym typeface="Lucida Grande" charset="0"/>
              </a:rPr>
              <a:t>-vous </a:t>
            </a:r>
            <a:r>
              <a:rPr lang="en-US" altLang="fr-FR" sz="2000" b="1" err="1">
                <a:solidFill>
                  <a:srgbClr val="FFFF00"/>
                </a:solidFill>
                <a:latin typeface="Aptos"/>
                <a:cs typeface="Lucida Grande" charset="0"/>
                <a:sym typeface="Lucida Grande" charset="0"/>
              </a:rPr>
              <a:t>retenu</a:t>
            </a:r>
            <a:r>
              <a:rPr lang="en-US" altLang="fr-FR" sz="2000" b="1">
                <a:solidFill>
                  <a:srgbClr val="FFFF00"/>
                </a:solidFill>
                <a:latin typeface="Aptos"/>
                <a:cs typeface="Lucida Grande" charset="0"/>
                <a:sym typeface="Lucida Grande" charset="0"/>
              </a:rPr>
              <a:t> le nom de </a:t>
            </a:r>
            <a:r>
              <a:rPr lang="en-US" altLang="fr-FR" sz="2000" b="1" err="1">
                <a:solidFill>
                  <a:srgbClr val="FFFF00"/>
                </a:solidFill>
                <a:latin typeface="Aptos"/>
                <a:cs typeface="Lucida Grande" charset="0"/>
                <a:sym typeface="Lucida Grande" charset="0"/>
              </a:rPr>
              <a:t>l’arbre</a:t>
            </a:r>
            <a:r>
              <a:rPr lang="en-US" altLang="fr-FR" sz="2000" b="1">
                <a:solidFill>
                  <a:srgbClr val="FFFF00"/>
                </a:solidFill>
                <a:latin typeface="Aptos"/>
                <a:cs typeface="Lucida Grande" charset="0"/>
                <a:sym typeface="Lucida Grande" charset="0"/>
              </a:rPr>
              <a:t> </a:t>
            </a:r>
            <a:br>
              <a:rPr lang="en-US" altLang="fr-FR" sz="2000" b="1">
                <a:latin typeface="Aptos"/>
                <a:cs typeface="Lucida Grande" charset="0"/>
              </a:rPr>
            </a:br>
            <a:r>
              <a:rPr lang="en-US" altLang="fr-FR" sz="2000" b="1">
                <a:solidFill>
                  <a:srgbClr val="FFFF00"/>
                </a:solidFill>
                <a:latin typeface="Aptos"/>
                <a:cs typeface="Lucida Grande" charset="0"/>
                <a:sym typeface="Lucida Grande" charset="0"/>
              </a:rPr>
              <a:t>qui </a:t>
            </a:r>
            <a:r>
              <a:rPr lang="en-US" altLang="fr-FR" sz="2000" b="1" err="1">
                <a:solidFill>
                  <a:srgbClr val="FFFF00"/>
                </a:solidFill>
                <a:latin typeface="Aptos"/>
                <a:cs typeface="Lucida Grande" charset="0"/>
                <a:sym typeface="Lucida Grande" charset="0"/>
              </a:rPr>
              <a:t>permet</a:t>
            </a:r>
            <a:r>
              <a:rPr lang="en-US" altLang="fr-FR" sz="2000" b="1">
                <a:solidFill>
                  <a:srgbClr val="FFFF00"/>
                </a:solidFill>
                <a:latin typeface="Aptos"/>
                <a:cs typeface="Lucida Grande" charset="0"/>
                <a:sym typeface="Lucida Grande" charset="0"/>
              </a:rPr>
              <a:t> </a:t>
            </a:r>
            <a:r>
              <a:rPr lang="en-US" altLang="fr-FR" sz="2000" b="1" err="1">
                <a:solidFill>
                  <a:srgbClr val="FFFF00"/>
                </a:solidFill>
                <a:latin typeface="Aptos"/>
                <a:cs typeface="Lucida Grande" charset="0"/>
                <a:sym typeface="Lucida Grande" charset="0"/>
              </a:rPr>
              <a:t>d’obtenir</a:t>
            </a:r>
            <a:r>
              <a:rPr lang="en-US" altLang="fr-FR" sz="2000" b="1">
                <a:solidFill>
                  <a:srgbClr val="FFFF00"/>
                </a:solidFill>
                <a:latin typeface="Aptos"/>
                <a:cs typeface="Lucida Grande" charset="0"/>
                <a:sym typeface="Lucida Grande" charset="0"/>
              </a:rPr>
              <a:t> du cacao ?</a:t>
            </a:r>
            <a:endParaRPr lang="fr-FR" sz="2000">
              <a:solidFill>
                <a:srgbClr val="FFFF00"/>
              </a:solidFill>
              <a:latin typeface="Gill Sans"/>
            </a:endParaRPr>
          </a:p>
        </p:txBody>
      </p:sp>
      <p:sp>
        <p:nvSpPr>
          <p:cNvPr id="5124" name="Rectangle 4">
            <a:extLst>
              <a:ext uri="{FF2B5EF4-FFF2-40B4-BE49-F238E27FC236}">
                <a16:creationId xmlns:a16="http://schemas.microsoft.com/office/drawing/2014/main" id="{5C023915-2347-E064-FAE9-F8DED248A64E}"/>
              </a:ext>
            </a:extLst>
          </p:cNvPr>
          <p:cNvSpPr>
            <a:spLocks/>
          </p:cNvSpPr>
          <p:nvPr/>
        </p:nvSpPr>
        <p:spPr bwMode="auto">
          <a:xfrm>
            <a:off x="3712864" y="2744090"/>
            <a:ext cx="19180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t">
            <a:spAutoFit/>
          </a:bodyPr>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r>
              <a:rPr lang="en-US" altLang="fr-FR" sz="2000">
                <a:solidFill>
                  <a:schemeClr val="bg1"/>
                </a:solidFill>
                <a:latin typeface="Aptos"/>
                <a:cs typeface="Lucida Grande" charset="0"/>
                <a:sym typeface="Lucida Grande" charset="0"/>
              </a:rPr>
              <a:t>le </a:t>
            </a:r>
            <a:r>
              <a:rPr lang="en-US" altLang="fr-FR" sz="2000" err="1">
                <a:solidFill>
                  <a:schemeClr val="bg1"/>
                </a:solidFill>
                <a:latin typeface="Aptos"/>
                <a:cs typeface="Lucida Grande" charset="0"/>
                <a:sym typeface="Lucida Grande" charset="0"/>
              </a:rPr>
              <a:t>cacaoyer</a:t>
            </a:r>
            <a:r>
              <a:rPr lang="en-US" altLang="fr-FR" sz="2000">
                <a:solidFill>
                  <a:schemeClr val="bg1"/>
                </a:solidFill>
                <a:latin typeface="Aptos"/>
                <a:cs typeface="Lucida Grande" charset="0"/>
                <a:sym typeface="Lucida Grande" charset="0"/>
              </a:rPr>
              <a:t> </a:t>
            </a:r>
            <a:endParaRPr lang="en-US" altLang="fr-FR" sz="2000">
              <a:solidFill>
                <a:schemeClr val="bg1"/>
              </a:solidFill>
              <a:latin typeface="Aptos"/>
              <a:cs typeface="Lucida Grande" charset="0"/>
            </a:endParaRPr>
          </a:p>
        </p:txBody>
      </p:sp>
      <p:sp>
        <p:nvSpPr>
          <p:cNvPr id="5125" name="Rectangle 5">
            <a:extLst>
              <a:ext uri="{FF2B5EF4-FFF2-40B4-BE49-F238E27FC236}">
                <a16:creationId xmlns:a16="http://schemas.microsoft.com/office/drawing/2014/main" id="{0E03087B-7AA8-716A-B85D-918F933CAB20}"/>
              </a:ext>
            </a:extLst>
          </p:cNvPr>
          <p:cNvSpPr>
            <a:spLocks/>
          </p:cNvSpPr>
          <p:nvPr/>
        </p:nvSpPr>
        <p:spPr bwMode="auto">
          <a:xfrm>
            <a:off x="209280" y="4734963"/>
            <a:ext cx="5857045" cy="63500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gn="r" eaLnBrk="1" hangingPunct="1">
              <a:lnSpc>
                <a:spcPct val="150000"/>
              </a:lnSpc>
            </a:pPr>
            <a:r>
              <a:rPr lang="en-US" altLang="fr-FR" sz="2000" b="1">
                <a:solidFill>
                  <a:srgbClr val="FFFF00"/>
                </a:solidFill>
                <a:latin typeface="Aptos"/>
                <a:cs typeface="Lucida Grande" charset="0"/>
                <a:sym typeface="Lucida Grande" charset="0"/>
              </a:rPr>
              <a:t>Comment </a:t>
            </a:r>
            <a:r>
              <a:rPr lang="en-US" altLang="fr-FR" sz="2000" b="1" err="1">
                <a:solidFill>
                  <a:srgbClr val="FFFF00"/>
                </a:solidFill>
                <a:latin typeface="Aptos"/>
                <a:cs typeface="Lucida Grande" charset="0"/>
                <a:sym typeface="Lucida Grande" charset="0"/>
              </a:rPr>
              <a:t>s’appelle</a:t>
            </a:r>
            <a:r>
              <a:rPr lang="en-US" altLang="fr-FR" sz="2000" b="1">
                <a:solidFill>
                  <a:srgbClr val="FFFF00"/>
                </a:solidFill>
                <a:latin typeface="Aptos"/>
                <a:cs typeface="Lucida Grande" charset="0"/>
                <a:sym typeface="Lucida Grande" charset="0"/>
              </a:rPr>
              <a:t> le fruit </a:t>
            </a:r>
            <a:br>
              <a:rPr lang="en-US" altLang="fr-FR" sz="2000" b="1">
                <a:latin typeface="Aptos"/>
                <a:cs typeface="Lucida Grande" charset="0"/>
              </a:rPr>
            </a:br>
            <a:r>
              <a:rPr lang="en-US" altLang="fr-FR" sz="2000" b="1">
                <a:solidFill>
                  <a:srgbClr val="FFFF00"/>
                </a:solidFill>
                <a:latin typeface="Aptos"/>
                <a:cs typeface="Lucida Grande" charset="0"/>
                <a:sym typeface="Lucida Grande" charset="0"/>
              </a:rPr>
              <a:t>qui </a:t>
            </a:r>
            <a:r>
              <a:rPr lang="en-US" altLang="fr-FR" sz="2000" b="1" err="1">
                <a:solidFill>
                  <a:srgbClr val="FFFF00"/>
                </a:solidFill>
                <a:latin typeface="Aptos"/>
                <a:cs typeface="Lucida Grande" charset="0"/>
                <a:sym typeface="Lucida Grande" charset="0"/>
              </a:rPr>
              <a:t>contient</a:t>
            </a:r>
            <a:r>
              <a:rPr lang="en-US" altLang="fr-FR" sz="2000" b="1">
                <a:solidFill>
                  <a:srgbClr val="FFFF00"/>
                </a:solidFill>
                <a:latin typeface="Aptos"/>
                <a:cs typeface="Lucida Grande" charset="0"/>
                <a:sym typeface="Lucida Grande" charset="0"/>
              </a:rPr>
              <a:t> les </a:t>
            </a:r>
            <a:r>
              <a:rPr lang="en-US" altLang="fr-FR" sz="2000" b="1" err="1">
                <a:solidFill>
                  <a:srgbClr val="FFFF00"/>
                </a:solidFill>
                <a:latin typeface="Aptos"/>
                <a:cs typeface="Lucida Grande" charset="0"/>
                <a:sym typeface="Lucida Grande" charset="0"/>
              </a:rPr>
              <a:t>graines</a:t>
            </a:r>
            <a:r>
              <a:rPr lang="en-US" altLang="fr-FR" sz="2000" b="1">
                <a:solidFill>
                  <a:srgbClr val="FFFF00"/>
                </a:solidFill>
                <a:latin typeface="Aptos"/>
                <a:cs typeface="Lucida Grande" charset="0"/>
                <a:sym typeface="Lucida Grande" charset="0"/>
              </a:rPr>
              <a:t> de cacao ?</a:t>
            </a:r>
            <a:endParaRPr lang="fr-FR" sz="2000">
              <a:solidFill>
                <a:srgbClr val="FFFF00"/>
              </a:solidFill>
              <a:latin typeface="Aptos"/>
            </a:endParaRPr>
          </a:p>
        </p:txBody>
      </p:sp>
      <p:sp>
        <p:nvSpPr>
          <p:cNvPr id="5127" name="Rectangle 7">
            <a:extLst>
              <a:ext uri="{FF2B5EF4-FFF2-40B4-BE49-F238E27FC236}">
                <a16:creationId xmlns:a16="http://schemas.microsoft.com/office/drawing/2014/main" id="{42A548D5-8870-F40E-314A-930A360958DB}"/>
              </a:ext>
            </a:extLst>
          </p:cNvPr>
          <p:cNvSpPr>
            <a:spLocks/>
          </p:cNvSpPr>
          <p:nvPr/>
        </p:nvSpPr>
        <p:spPr bwMode="auto">
          <a:xfrm>
            <a:off x="4672102" y="5845172"/>
            <a:ext cx="14444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t">
            <a:spAutoFit/>
          </a:bodyPr>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r>
              <a:rPr lang="en-US" altLang="fr-FR" sz="1800" err="1">
                <a:solidFill>
                  <a:schemeClr val="bg1"/>
                </a:solidFill>
                <a:latin typeface="Aptos"/>
                <a:cs typeface="Lucida Grande" charset="0"/>
                <a:sym typeface="Lucida Grande" charset="0"/>
              </a:rPr>
              <a:t>une</a:t>
            </a:r>
            <a:r>
              <a:rPr lang="en-US" altLang="fr-FR" sz="1800">
                <a:solidFill>
                  <a:schemeClr val="bg1"/>
                </a:solidFill>
                <a:latin typeface="Aptos"/>
                <a:cs typeface="Lucida Grande" charset="0"/>
                <a:sym typeface="Lucida Grande" charset="0"/>
              </a:rPr>
              <a:t> </a:t>
            </a:r>
            <a:r>
              <a:rPr lang="en-US" altLang="fr-FR" sz="2000" err="1">
                <a:solidFill>
                  <a:schemeClr val="bg1"/>
                </a:solidFill>
                <a:latin typeface="Aptos"/>
                <a:cs typeface="Lucida Grande" charset="0"/>
                <a:sym typeface="Lucida Grande" charset="0"/>
              </a:rPr>
              <a:t>cabosse</a:t>
            </a:r>
            <a:r>
              <a:rPr lang="en-US" altLang="fr-FR" sz="1800">
                <a:solidFill>
                  <a:schemeClr val="bg1"/>
                </a:solidFill>
                <a:latin typeface="Gill Sans"/>
                <a:cs typeface="Lucida Grande" charset="0"/>
                <a:sym typeface="Lucida Grande" charset="0"/>
              </a:rPr>
              <a:t> </a:t>
            </a:r>
          </a:p>
        </p:txBody>
      </p:sp>
      <p:pic>
        <p:nvPicPr>
          <p:cNvPr id="2050" name="Picture 2" descr="cacaoyer - LAROUSSE">
            <a:extLst>
              <a:ext uri="{FF2B5EF4-FFF2-40B4-BE49-F238E27FC236}">
                <a16:creationId xmlns:a16="http://schemas.microsoft.com/office/drawing/2014/main" id="{7264B6B0-129F-1638-2E4B-B85AE2E353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380" y="1522652"/>
            <a:ext cx="2887416" cy="305546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B8321702-0C77-7B94-57AC-B10301F6EA25}"/>
              </a:ext>
            </a:extLst>
          </p:cNvPr>
          <p:cNvPicPr>
            <a:picLocks noChangeAspect="1"/>
          </p:cNvPicPr>
          <p:nvPr/>
        </p:nvPicPr>
        <p:blipFill>
          <a:blip r:embed="rId4"/>
          <a:stretch>
            <a:fillRect/>
          </a:stretch>
        </p:blipFill>
        <p:spPr>
          <a:xfrm>
            <a:off x="6410435" y="3431037"/>
            <a:ext cx="2533650" cy="28765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fade">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5125"/>
                                        </p:tgtEl>
                                        <p:attrNameLst>
                                          <p:attrName>style.visibility</p:attrName>
                                        </p:attrNameLst>
                                      </p:cBhvr>
                                      <p:to>
                                        <p:strVal val="visible"/>
                                      </p:to>
                                    </p:set>
                                    <p:animEffect transition="in" filter="fade">
                                      <p:cBhvr>
                                        <p:cTn id="12" dur="500"/>
                                        <p:tgtEl>
                                          <p:spTgt spid="51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5127"/>
                                        </p:tgtEl>
                                        <p:attrNameLst>
                                          <p:attrName>style.visibility</p:attrName>
                                        </p:attrNameLst>
                                      </p:cBhvr>
                                      <p:to>
                                        <p:strVal val="visible"/>
                                      </p:to>
                                    </p:set>
                                    <p:animEffect transition="in" filter="fade">
                                      <p:cBhvr>
                                        <p:cTn id="17"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4" grpId="1"/>
      <p:bldP spid="5125" grpId="0"/>
      <p:bldP spid="5125" grpId="1"/>
      <p:bldP spid="5127" grpId="0"/>
      <p:bldP spid="512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a:extLst>
              <a:ext uri="{FF2B5EF4-FFF2-40B4-BE49-F238E27FC236}">
                <a16:creationId xmlns:a16="http://schemas.microsoft.com/office/drawing/2014/main" id="{8CF51850-FB21-EB19-82FF-F5F4D9E9A4C8}"/>
              </a:ext>
            </a:extLst>
          </p:cNvPr>
          <p:cNvSpPr>
            <a:spLocks/>
          </p:cNvSpPr>
          <p:nvPr/>
        </p:nvSpPr>
        <p:spPr bwMode="auto">
          <a:xfrm>
            <a:off x="1808529" y="517290"/>
            <a:ext cx="630078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38100" tIns="38100" rIns="38100" bIns="3810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algn="ctr" eaLnBrk="1" hangingPunct="1"/>
            <a:r>
              <a:rPr lang="en-US" altLang="fr-FR" sz="3200" b="1">
                <a:solidFill>
                  <a:schemeClr val="bg1"/>
                </a:solidFill>
                <a:latin typeface="Aptos"/>
                <a:cs typeface="Lucida Grande" charset="0"/>
                <a:sym typeface="Lucida Grande" charset="0"/>
              </a:rPr>
              <a:t>La transformation du cacao</a:t>
            </a:r>
            <a:endParaRPr lang="en-US">
              <a:solidFill>
                <a:schemeClr val="bg1"/>
              </a:solidFill>
              <a:latin typeface="Aptos"/>
            </a:endParaRPr>
          </a:p>
          <a:p>
            <a:pPr algn="ctr"/>
            <a:r>
              <a:rPr lang="en-US" altLang="fr-FR" sz="3200" b="1">
                <a:solidFill>
                  <a:schemeClr val="bg1"/>
                </a:solidFill>
                <a:latin typeface="Gill Sans"/>
                <a:cs typeface="Lucida Grande" charset="0"/>
                <a:sym typeface="Lucida Grande" charset="0"/>
              </a:rPr>
              <a:t>  </a:t>
            </a:r>
            <a:endParaRPr lang="en-US">
              <a:solidFill>
                <a:schemeClr val="bg1"/>
              </a:solidFill>
            </a:endParaRPr>
          </a:p>
        </p:txBody>
      </p:sp>
      <p:pic>
        <p:nvPicPr>
          <p:cNvPr id="9219" name="Picture 2">
            <a:extLst>
              <a:ext uri="{FF2B5EF4-FFF2-40B4-BE49-F238E27FC236}">
                <a16:creationId xmlns:a16="http://schemas.microsoft.com/office/drawing/2014/main" id="{B1F39667-08CA-9DBC-64BA-CFB4F2D6F4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049" y="1467547"/>
            <a:ext cx="3192462" cy="224790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pic>
      <p:sp>
        <p:nvSpPr>
          <p:cNvPr id="9220" name="Rectangle 3">
            <a:extLst>
              <a:ext uri="{FF2B5EF4-FFF2-40B4-BE49-F238E27FC236}">
                <a16:creationId xmlns:a16="http://schemas.microsoft.com/office/drawing/2014/main" id="{9665D6E7-670F-9BDD-99B2-05A38ECCF65C}"/>
              </a:ext>
            </a:extLst>
          </p:cNvPr>
          <p:cNvSpPr>
            <a:spLocks/>
          </p:cNvSpPr>
          <p:nvPr/>
        </p:nvSpPr>
        <p:spPr bwMode="auto">
          <a:xfrm>
            <a:off x="4094323" y="1440526"/>
            <a:ext cx="4578625" cy="88466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fr-FR" sz="2000" b="1">
                <a:solidFill>
                  <a:srgbClr val="FFFF00"/>
                </a:solidFill>
                <a:latin typeface="Aptos"/>
              </a:rPr>
              <a:t>À</a:t>
            </a:r>
            <a:r>
              <a:rPr lang="en-US" altLang="fr-FR" sz="2000" b="1">
                <a:solidFill>
                  <a:srgbClr val="FFFF00"/>
                </a:solidFill>
                <a:latin typeface="Aptos"/>
                <a:cs typeface="Lucida Grande" charset="0"/>
                <a:sym typeface="Lucida Grande" charset="0"/>
              </a:rPr>
              <a:t> quoi </a:t>
            </a:r>
            <a:r>
              <a:rPr lang="en-US" altLang="fr-FR" sz="2000" b="1" err="1">
                <a:solidFill>
                  <a:srgbClr val="FFFF00"/>
                </a:solidFill>
                <a:latin typeface="Aptos"/>
                <a:cs typeface="Lucida Grande" charset="0"/>
                <a:sym typeface="Lucida Grande" charset="0"/>
              </a:rPr>
              <a:t>sert</a:t>
            </a:r>
            <a:r>
              <a:rPr lang="en-US" altLang="fr-FR" sz="2000" b="1">
                <a:solidFill>
                  <a:srgbClr val="FFFF00"/>
                </a:solidFill>
                <a:latin typeface="Aptos"/>
                <a:cs typeface="Lucida Grande" charset="0"/>
                <a:sym typeface="Lucida Grande" charset="0"/>
              </a:rPr>
              <a:t> la </a:t>
            </a:r>
            <a:r>
              <a:rPr lang="en-US" altLang="fr-FR" sz="2000" b="1" err="1">
                <a:solidFill>
                  <a:srgbClr val="FFFF00"/>
                </a:solidFill>
                <a:latin typeface="Aptos"/>
                <a:cs typeface="Lucida Grande" charset="0"/>
                <a:sym typeface="Lucida Grande" charset="0"/>
              </a:rPr>
              <a:t>partie</a:t>
            </a:r>
            <a:r>
              <a:rPr lang="en-US" altLang="fr-FR" sz="2000" b="1">
                <a:solidFill>
                  <a:srgbClr val="FFFF00"/>
                </a:solidFill>
                <a:latin typeface="Aptos"/>
                <a:cs typeface="Lucida Grande" charset="0"/>
                <a:sym typeface="Lucida Grande" charset="0"/>
              </a:rPr>
              <a:t> blanche </a:t>
            </a:r>
            <a:br>
              <a:rPr lang="en-US" altLang="fr-FR" sz="2000" b="1">
                <a:latin typeface="Aptos"/>
                <a:cs typeface="Lucida Grande" charset="0"/>
              </a:rPr>
            </a:br>
            <a:r>
              <a:rPr lang="en-US" altLang="fr-FR" sz="2000" b="1">
                <a:solidFill>
                  <a:srgbClr val="FFFF00"/>
                </a:solidFill>
                <a:latin typeface="Aptos"/>
                <a:cs typeface="Lucida Grande" charset="0"/>
                <a:sym typeface="Lucida Grande" charset="0"/>
              </a:rPr>
              <a:t>à </a:t>
            </a:r>
            <a:r>
              <a:rPr lang="en-US" altLang="fr-FR" sz="2000" b="1" err="1">
                <a:solidFill>
                  <a:srgbClr val="FFFF00"/>
                </a:solidFill>
                <a:latin typeface="Aptos"/>
                <a:cs typeface="Lucida Grande" charset="0"/>
                <a:sym typeface="Lucida Grande" charset="0"/>
              </a:rPr>
              <a:t>l’intérieur</a:t>
            </a:r>
            <a:r>
              <a:rPr lang="en-US" altLang="fr-FR" sz="2000" b="1">
                <a:solidFill>
                  <a:srgbClr val="FFFF00"/>
                </a:solidFill>
                <a:latin typeface="Aptos"/>
                <a:cs typeface="Lucida Grande" charset="0"/>
                <a:sym typeface="Lucida Grande" charset="0"/>
              </a:rPr>
              <a:t> de la </a:t>
            </a:r>
            <a:r>
              <a:rPr lang="en-US" altLang="fr-FR" sz="2000" b="1" err="1">
                <a:solidFill>
                  <a:srgbClr val="FFFF00"/>
                </a:solidFill>
                <a:latin typeface="Aptos"/>
                <a:cs typeface="Lucida Grande" charset="0"/>
                <a:sym typeface="Lucida Grande" charset="0"/>
              </a:rPr>
              <a:t>cabosse</a:t>
            </a:r>
            <a:r>
              <a:rPr lang="en-US" altLang="fr-FR" sz="2000" b="1">
                <a:solidFill>
                  <a:srgbClr val="FFFF00"/>
                </a:solidFill>
                <a:latin typeface="Aptos"/>
                <a:cs typeface="Lucida Grande" charset="0"/>
                <a:sym typeface="Lucida Grande" charset="0"/>
              </a:rPr>
              <a:t> ?</a:t>
            </a:r>
            <a:endParaRPr lang="fr-FR" sz="2000">
              <a:solidFill>
                <a:srgbClr val="FFFF00"/>
              </a:solidFill>
              <a:latin typeface="Aptos"/>
            </a:endParaRPr>
          </a:p>
        </p:txBody>
      </p:sp>
      <p:sp>
        <p:nvSpPr>
          <p:cNvPr id="2" name="Rectangle 4">
            <a:extLst>
              <a:ext uri="{FF2B5EF4-FFF2-40B4-BE49-F238E27FC236}">
                <a16:creationId xmlns:a16="http://schemas.microsoft.com/office/drawing/2014/main" id="{4A4AB043-510D-6446-2F12-C00486ED2251}"/>
              </a:ext>
            </a:extLst>
          </p:cNvPr>
          <p:cNvSpPr>
            <a:spLocks/>
          </p:cNvSpPr>
          <p:nvPr/>
        </p:nvSpPr>
        <p:spPr bwMode="auto">
          <a:xfrm>
            <a:off x="4081110" y="2584146"/>
            <a:ext cx="48147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1800" err="1">
                <a:solidFill>
                  <a:schemeClr val="bg1"/>
                </a:solidFill>
                <a:latin typeface="Aptos"/>
                <a:cs typeface="Lucida Grande" charset="0"/>
                <a:sym typeface="Lucida Grande" charset="0"/>
              </a:rPr>
              <a:t>C’est</a:t>
            </a:r>
            <a:r>
              <a:rPr lang="en-US" altLang="fr-FR" sz="1800">
                <a:solidFill>
                  <a:schemeClr val="bg1"/>
                </a:solidFill>
                <a:latin typeface="Aptos"/>
                <a:cs typeface="Lucida Grande" charset="0"/>
                <a:sym typeface="Lucida Grande" charset="0"/>
              </a:rPr>
              <a:t> </a:t>
            </a:r>
            <a:r>
              <a:rPr lang="en-US" altLang="fr-FR" sz="1800" err="1">
                <a:solidFill>
                  <a:schemeClr val="bg1"/>
                </a:solidFill>
                <a:latin typeface="Aptos"/>
                <a:cs typeface="Lucida Grande" charset="0"/>
                <a:sym typeface="Lucida Grande" charset="0"/>
              </a:rPr>
              <a:t>une</a:t>
            </a:r>
            <a:r>
              <a:rPr lang="en-US" altLang="fr-FR" sz="1800">
                <a:solidFill>
                  <a:schemeClr val="bg1"/>
                </a:solidFill>
                <a:latin typeface="Aptos"/>
                <a:cs typeface="Lucida Grande" charset="0"/>
                <a:sym typeface="Lucida Grande" charset="0"/>
              </a:rPr>
              <a:t> </a:t>
            </a:r>
            <a:r>
              <a:rPr lang="en-US" altLang="fr-FR" sz="1800" err="1">
                <a:solidFill>
                  <a:schemeClr val="bg1"/>
                </a:solidFill>
                <a:latin typeface="Aptos"/>
                <a:cs typeface="Lucida Grande" charset="0"/>
                <a:sym typeface="Lucida Grande" charset="0"/>
              </a:rPr>
              <a:t>pulpe</a:t>
            </a:r>
            <a:r>
              <a:rPr lang="en-US" altLang="fr-FR" sz="1800">
                <a:solidFill>
                  <a:schemeClr val="bg1"/>
                </a:solidFill>
                <a:latin typeface="Aptos"/>
                <a:cs typeface="Lucida Grande" charset="0"/>
                <a:sym typeface="Lucida Grande" charset="0"/>
              </a:rPr>
              <a:t> de protection. </a:t>
            </a:r>
            <a:br>
              <a:rPr lang="en-US" altLang="fr-FR" sz="1800">
                <a:latin typeface="Aptos"/>
                <a:cs typeface="Lucida Grande" charset="0"/>
              </a:rPr>
            </a:br>
            <a:r>
              <a:rPr lang="fr-FR" sz="1800">
                <a:solidFill>
                  <a:schemeClr val="bg1"/>
                </a:solidFill>
                <a:latin typeface="Aptos"/>
                <a:cs typeface="Lucida Grande" charset="0"/>
              </a:rPr>
              <a:t>À</a:t>
            </a:r>
            <a:r>
              <a:rPr lang="fr-FR" sz="1800" b="1">
                <a:solidFill>
                  <a:srgbClr val="FFFF00"/>
                </a:solidFill>
                <a:latin typeface="Aptos"/>
              </a:rPr>
              <a:t> </a:t>
            </a:r>
            <a:r>
              <a:rPr lang="en-US" altLang="fr-FR" sz="1800" err="1">
                <a:solidFill>
                  <a:schemeClr val="bg1"/>
                </a:solidFill>
                <a:latin typeface="Aptos"/>
                <a:cs typeface="Lucida Grande" charset="0"/>
                <a:sym typeface="Lucida Grande" charset="0"/>
              </a:rPr>
              <a:t>l’intérieur</a:t>
            </a:r>
            <a:r>
              <a:rPr lang="en-US" altLang="fr-FR" sz="1800">
                <a:solidFill>
                  <a:schemeClr val="bg1"/>
                </a:solidFill>
                <a:latin typeface="Aptos"/>
                <a:cs typeface="Lucida Grande" charset="0"/>
                <a:sym typeface="Lucida Grande" charset="0"/>
              </a:rPr>
              <a:t>, on </a:t>
            </a:r>
            <a:r>
              <a:rPr lang="en-US" altLang="fr-FR" sz="1800" err="1">
                <a:solidFill>
                  <a:schemeClr val="bg1"/>
                </a:solidFill>
                <a:latin typeface="Aptos"/>
                <a:cs typeface="Lucida Grande" charset="0"/>
                <a:sym typeface="Lucida Grande" charset="0"/>
              </a:rPr>
              <a:t>trouve</a:t>
            </a:r>
            <a:r>
              <a:rPr lang="en-US" altLang="fr-FR" sz="1800">
                <a:solidFill>
                  <a:schemeClr val="bg1"/>
                </a:solidFill>
                <a:latin typeface="Aptos"/>
                <a:cs typeface="Lucida Grande" charset="0"/>
                <a:sym typeface="Lucida Grande" charset="0"/>
              </a:rPr>
              <a:t> les </a:t>
            </a:r>
            <a:r>
              <a:rPr lang="en-US" altLang="fr-FR" sz="1800" err="1">
                <a:solidFill>
                  <a:schemeClr val="bg1"/>
                </a:solidFill>
                <a:latin typeface="Aptos"/>
                <a:cs typeface="Lucida Grande" charset="0"/>
                <a:sym typeface="Lucida Grande" charset="0"/>
              </a:rPr>
              <a:t>fèves</a:t>
            </a:r>
            <a:r>
              <a:rPr lang="en-US" altLang="fr-FR" sz="1800">
                <a:solidFill>
                  <a:schemeClr val="bg1"/>
                </a:solidFill>
                <a:latin typeface="Aptos"/>
                <a:cs typeface="Lucida Grande" charset="0"/>
                <a:sym typeface="Lucida Grande" charset="0"/>
              </a:rPr>
              <a:t> de cacao.</a:t>
            </a:r>
            <a:endParaRPr lang="fr-FR">
              <a:solidFill>
                <a:schemeClr val="bg1"/>
              </a:solidFill>
              <a:latin typeface="Aptos"/>
            </a:endParaRPr>
          </a:p>
        </p:txBody>
      </p:sp>
      <p:sp>
        <p:nvSpPr>
          <p:cNvPr id="6150" name="Rectangle 6">
            <a:extLst>
              <a:ext uri="{FF2B5EF4-FFF2-40B4-BE49-F238E27FC236}">
                <a16:creationId xmlns:a16="http://schemas.microsoft.com/office/drawing/2014/main" id="{B051DCA8-BC90-C52E-4347-B2DEACE3B9B1}"/>
              </a:ext>
            </a:extLst>
          </p:cNvPr>
          <p:cNvSpPr>
            <a:spLocks/>
          </p:cNvSpPr>
          <p:nvPr/>
        </p:nvSpPr>
        <p:spPr bwMode="auto">
          <a:xfrm>
            <a:off x="4053374" y="4044982"/>
            <a:ext cx="5067300" cy="39040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lnSpc>
                <a:spcPct val="150000"/>
              </a:lnSpc>
            </a:pPr>
            <a:r>
              <a:rPr lang="en-US" altLang="fr-FR" sz="2000" b="1">
                <a:solidFill>
                  <a:srgbClr val="FFFF00"/>
                </a:solidFill>
                <a:latin typeface="Aptos"/>
                <a:cs typeface="Lucida Grande" charset="0"/>
                <a:sym typeface="Lucida Grande" charset="0"/>
              </a:rPr>
              <a:t>Quelle est la 1</a:t>
            </a:r>
            <a:r>
              <a:rPr lang="en-US" altLang="fr-FR" sz="2000" b="1" baseline="30000">
                <a:solidFill>
                  <a:srgbClr val="FFFF00"/>
                </a:solidFill>
                <a:latin typeface="Aptos"/>
                <a:cs typeface="Lucida Grande" charset="0"/>
                <a:sym typeface="Lucida Grande" charset="0"/>
              </a:rPr>
              <a:t>re</a:t>
            </a:r>
            <a:r>
              <a:rPr lang="en-US" altLang="fr-FR" sz="2000" b="1">
                <a:solidFill>
                  <a:srgbClr val="FFFF00"/>
                </a:solidFill>
                <a:latin typeface="Aptos"/>
                <a:cs typeface="Lucida Grande" charset="0"/>
                <a:sym typeface="Lucida Grande" charset="0"/>
              </a:rPr>
              <a:t> étape de fabrication, </a:t>
            </a:r>
            <a:br>
              <a:rPr lang="en-US" altLang="fr-FR" sz="2000" b="1">
                <a:solidFill>
                  <a:srgbClr val="FFFF00"/>
                </a:solidFill>
                <a:latin typeface="Aptos"/>
                <a:cs typeface="Lucida Grande" charset="0"/>
                <a:sym typeface="Lucida Grande" charset="0"/>
              </a:rPr>
            </a:br>
            <a:r>
              <a:rPr lang="en-US" altLang="fr-FR" sz="2000" b="1" err="1">
                <a:solidFill>
                  <a:srgbClr val="FFFF00"/>
                </a:solidFill>
                <a:latin typeface="Aptos"/>
                <a:cs typeface="Lucida Grande" charset="0"/>
                <a:sym typeface="Lucida Grande" charset="0"/>
              </a:rPr>
              <a:t>une</a:t>
            </a:r>
            <a:r>
              <a:rPr lang="en-US" altLang="fr-FR" sz="2000" b="1">
                <a:solidFill>
                  <a:srgbClr val="FFFF00"/>
                </a:solidFill>
                <a:latin typeface="Aptos"/>
                <a:cs typeface="Lucida Grande" charset="0"/>
                <a:sym typeface="Lucida Grande" charset="0"/>
              </a:rPr>
              <a:t> </a:t>
            </a:r>
            <a:r>
              <a:rPr lang="en-US" altLang="fr-FR" sz="2000" b="1" err="1">
                <a:solidFill>
                  <a:srgbClr val="FFFF00"/>
                </a:solidFill>
                <a:latin typeface="Aptos"/>
                <a:cs typeface="Lucida Grande" charset="0"/>
                <a:sym typeface="Lucida Grande" charset="0"/>
              </a:rPr>
              <a:t>fois</a:t>
            </a:r>
            <a:r>
              <a:rPr lang="en-US" altLang="fr-FR" sz="2000" b="1">
                <a:solidFill>
                  <a:srgbClr val="FFFF00"/>
                </a:solidFill>
                <a:latin typeface="Aptos"/>
                <a:cs typeface="Lucida Grande" charset="0"/>
                <a:sym typeface="Lucida Grande" charset="0"/>
              </a:rPr>
              <a:t> </a:t>
            </a:r>
            <a:r>
              <a:rPr lang="en-US" altLang="fr-FR" sz="2000" b="1" err="1">
                <a:solidFill>
                  <a:srgbClr val="FFFF00"/>
                </a:solidFill>
                <a:latin typeface="Aptos"/>
                <a:cs typeface="Lucida Grande" charset="0"/>
                <a:sym typeface="Lucida Grande" charset="0"/>
              </a:rPr>
              <a:t>qu’on</a:t>
            </a:r>
            <a:r>
              <a:rPr lang="en-US" altLang="fr-FR" sz="2000" b="1">
                <a:solidFill>
                  <a:srgbClr val="FFFF00"/>
                </a:solidFill>
                <a:latin typeface="Aptos"/>
                <a:cs typeface="Lucida Grande" charset="0"/>
                <a:sym typeface="Lucida Grande" charset="0"/>
              </a:rPr>
              <a:t> a </a:t>
            </a:r>
            <a:r>
              <a:rPr lang="en-US" altLang="fr-FR" sz="2000" b="1" err="1">
                <a:solidFill>
                  <a:srgbClr val="FFFF00"/>
                </a:solidFill>
                <a:latin typeface="Aptos"/>
                <a:cs typeface="Lucida Grande" charset="0"/>
                <a:sym typeface="Lucida Grande" charset="0"/>
              </a:rPr>
              <a:t>récupéré</a:t>
            </a:r>
            <a:r>
              <a:rPr lang="en-US" altLang="fr-FR" sz="2000" b="1">
                <a:solidFill>
                  <a:srgbClr val="FFFF00"/>
                </a:solidFill>
                <a:latin typeface="Aptos"/>
                <a:cs typeface="Lucida Grande" charset="0"/>
                <a:sym typeface="Lucida Grande" charset="0"/>
              </a:rPr>
              <a:t> les </a:t>
            </a:r>
            <a:r>
              <a:rPr lang="en-US" altLang="fr-FR" sz="2000" b="1" err="1">
                <a:solidFill>
                  <a:srgbClr val="FFFF00"/>
                </a:solidFill>
                <a:latin typeface="Aptos"/>
                <a:cs typeface="Lucida Grande" charset="0"/>
                <a:sym typeface="Lucida Grande" charset="0"/>
              </a:rPr>
              <a:t>fèves</a:t>
            </a:r>
            <a:r>
              <a:rPr lang="en-US" altLang="fr-FR" sz="2000" b="1">
                <a:solidFill>
                  <a:srgbClr val="FFFF00"/>
                </a:solidFill>
                <a:latin typeface="Aptos"/>
                <a:cs typeface="Lucida Grande" charset="0"/>
                <a:sym typeface="Lucida Grande" charset="0"/>
              </a:rPr>
              <a:t> ?</a:t>
            </a:r>
            <a:endParaRPr lang="fr-FR" sz="2000">
              <a:solidFill>
                <a:srgbClr val="FFFF00"/>
              </a:solidFill>
              <a:latin typeface="Aptos"/>
            </a:endParaRPr>
          </a:p>
        </p:txBody>
      </p:sp>
      <p:sp>
        <p:nvSpPr>
          <p:cNvPr id="6151" name="Rectangle 7">
            <a:extLst>
              <a:ext uri="{FF2B5EF4-FFF2-40B4-BE49-F238E27FC236}">
                <a16:creationId xmlns:a16="http://schemas.microsoft.com/office/drawing/2014/main" id="{5C9B8050-F863-1351-8D1D-48AA46C8729E}"/>
              </a:ext>
            </a:extLst>
          </p:cNvPr>
          <p:cNvSpPr>
            <a:spLocks/>
          </p:cNvSpPr>
          <p:nvPr/>
        </p:nvSpPr>
        <p:spPr bwMode="auto">
          <a:xfrm>
            <a:off x="4050305" y="5138581"/>
            <a:ext cx="4845517"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t"/>
          <a:lstStyle>
            <a:lvl1pPr>
              <a:defRPr sz="4200">
                <a:solidFill>
                  <a:srgbClr val="000000"/>
                </a:solidFill>
                <a:latin typeface="Gill Sans" charset="0"/>
                <a:cs typeface="ヒラギノ角ゴ ProN W3" charset="0"/>
                <a:sym typeface="Gill Sans" charset="0"/>
              </a:defRPr>
            </a:lvl1pPr>
            <a:lvl2pPr marL="742950" indent="-285750">
              <a:defRPr sz="4200">
                <a:solidFill>
                  <a:srgbClr val="000000"/>
                </a:solidFill>
                <a:latin typeface="Gill Sans" charset="0"/>
                <a:cs typeface="ヒラギノ角ゴ ProN W3" charset="0"/>
                <a:sym typeface="Gill Sans" charset="0"/>
              </a:defRPr>
            </a:lvl2pPr>
            <a:lvl3pPr marL="1143000" indent="-228600">
              <a:defRPr sz="4200">
                <a:solidFill>
                  <a:srgbClr val="000000"/>
                </a:solidFill>
                <a:latin typeface="Gill Sans" charset="0"/>
                <a:cs typeface="ヒラギノ角ゴ ProN W3" charset="0"/>
                <a:sym typeface="Gill Sans" charset="0"/>
              </a:defRPr>
            </a:lvl3pPr>
            <a:lvl4pPr marL="1600200" indent="-228600">
              <a:defRPr sz="4200">
                <a:solidFill>
                  <a:srgbClr val="000000"/>
                </a:solidFill>
                <a:latin typeface="Gill Sans" charset="0"/>
                <a:cs typeface="ヒラギノ角ゴ ProN W3" charset="0"/>
                <a:sym typeface="Gill Sans" charset="0"/>
              </a:defRPr>
            </a:lvl4pPr>
            <a:lvl5pPr marL="2057400" indent="-228600">
              <a:defRPr sz="4200">
                <a:solidFill>
                  <a:srgbClr val="000000"/>
                </a:solidFill>
                <a:latin typeface="Gill Sans"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cs typeface="ヒラギノ角ゴ ProN W3" charset="0"/>
                <a:sym typeface="Gill Sans" charset="0"/>
              </a:defRPr>
            </a:lvl9pPr>
          </a:lstStyle>
          <a:p>
            <a:pPr eaLnBrk="1" hangingPunct="1">
              <a:spcBef>
                <a:spcPts val="0"/>
              </a:spcBef>
              <a:spcAft>
                <a:spcPts val="0"/>
              </a:spcAft>
            </a:pPr>
            <a:r>
              <a:rPr lang="en-US" altLang="fr-FR" sz="1800">
                <a:solidFill>
                  <a:schemeClr val="bg1"/>
                </a:solidFill>
                <a:latin typeface="Aptos"/>
                <a:cs typeface="Lucida Grande" charset="0"/>
                <a:sym typeface="Lucida Grande" charset="0"/>
              </a:rPr>
              <a:t>La fermentation. Les </a:t>
            </a:r>
            <a:r>
              <a:rPr lang="en-US" altLang="fr-FR" sz="1800" err="1">
                <a:solidFill>
                  <a:schemeClr val="bg1"/>
                </a:solidFill>
                <a:latin typeface="Aptos"/>
                <a:cs typeface="Lucida Grande" charset="0"/>
                <a:sym typeface="Lucida Grande" charset="0"/>
              </a:rPr>
              <a:t>fèves</a:t>
            </a:r>
            <a:r>
              <a:rPr lang="en-US" altLang="fr-FR" sz="1800">
                <a:solidFill>
                  <a:schemeClr val="bg1"/>
                </a:solidFill>
                <a:latin typeface="Aptos"/>
                <a:cs typeface="Lucida Grande" charset="0"/>
                <a:sym typeface="Lucida Grande" charset="0"/>
              </a:rPr>
              <a:t> de cacao </a:t>
            </a:r>
            <a:r>
              <a:rPr lang="en-US" altLang="fr-FR" sz="1800" err="1">
                <a:solidFill>
                  <a:schemeClr val="bg1"/>
                </a:solidFill>
                <a:latin typeface="Aptos"/>
                <a:cs typeface="Lucida Grande" charset="0"/>
                <a:sym typeface="Lucida Grande" charset="0"/>
              </a:rPr>
              <a:t>sont</a:t>
            </a:r>
            <a:r>
              <a:rPr lang="en-US" altLang="fr-FR" sz="1800">
                <a:solidFill>
                  <a:schemeClr val="bg1"/>
                </a:solidFill>
                <a:latin typeface="Aptos"/>
                <a:cs typeface="Lucida Grande" charset="0"/>
                <a:sym typeface="Lucida Grande" charset="0"/>
              </a:rPr>
              <a:t> </a:t>
            </a:r>
            <a:r>
              <a:rPr lang="en-US" altLang="fr-FR" sz="1800" err="1">
                <a:solidFill>
                  <a:schemeClr val="bg1"/>
                </a:solidFill>
                <a:latin typeface="Aptos"/>
                <a:cs typeface="Lucida Grande" charset="0"/>
                <a:sym typeface="Lucida Grande" charset="0"/>
              </a:rPr>
              <a:t>laissées</a:t>
            </a:r>
            <a:r>
              <a:rPr lang="en-US" altLang="fr-FR" sz="1800">
                <a:solidFill>
                  <a:schemeClr val="bg1"/>
                </a:solidFill>
                <a:latin typeface="Aptos"/>
                <a:cs typeface="Lucida Grande" charset="0"/>
                <a:sym typeface="Lucida Grande" charset="0"/>
              </a:rPr>
              <a:t> dans </a:t>
            </a:r>
            <a:r>
              <a:rPr lang="en-US" altLang="fr-FR" sz="1800" err="1">
                <a:solidFill>
                  <a:schemeClr val="bg1"/>
                </a:solidFill>
                <a:latin typeface="Aptos"/>
                <a:cs typeface="Lucida Grande" charset="0"/>
                <a:sym typeface="Lucida Grande" charset="0"/>
              </a:rPr>
              <a:t>une</a:t>
            </a:r>
            <a:r>
              <a:rPr lang="en-US" altLang="fr-FR" sz="1800">
                <a:solidFill>
                  <a:schemeClr val="bg1"/>
                </a:solidFill>
                <a:latin typeface="Aptos"/>
                <a:cs typeface="Lucida Grande" charset="0"/>
                <a:sym typeface="Lucida Grande" charset="0"/>
              </a:rPr>
              <a:t> </a:t>
            </a:r>
            <a:r>
              <a:rPr lang="en-US" altLang="fr-FR" sz="1800" err="1">
                <a:solidFill>
                  <a:schemeClr val="bg1"/>
                </a:solidFill>
                <a:latin typeface="Aptos"/>
                <a:cs typeface="Lucida Grande" charset="0"/>
                <a:sym typeface="Lucida Grande" charset="0"/>
              </a:rPr>
              <a:t>cuve</a:t>
            </a:r>
            <a:r>
              <a:rPr lang="en-US" altLang="fr-FR" sz="1800">
                <a:solidFill>
                  <a:schemeClr val="bg1"/>
                </a:solidFill>
                <a:latin typeface="Aptos"/>
                <a:cs typeface="Lucida Grande" charset="0"/>
                <a:sym typeface="Lucida Grande" charset="0"/>
              </a:rPr>
              <a:t> </a:t>
            </a:r>
            <a:r>
              <a:rPr lang="en-US" altLang="fr-FR" sz="1800" err="1">
                <a:solidFill>
                  <a:schemeClr val="bg1"/>
                </a:solidFill>
                <a:latin typeface="Aptos"/>
                <a:cs typeface="Lucida Grande" charset="0"/>
                <a:sym typeface="Lucida Grande" charset="0"/>
              </a:rPr>
              <a:t>en</a:t>
            </a:r>
            <a:r>
              <a:rPr lang="en-US" altLang="fr-FR" sz="1800">
                <a:solidFill>
                  <a:schemeClr val="bg1"/>
                </a:solidFill>
                <a:latin typeface="Aptos"/>
                <a:cs typeface="Lucida Grande" charset="0"/>
                <a:sym typeface="Lucida Grande" charset="0"/>
              </a:rPr>
              <a:t> </a:t>
            </a:r>
            <a:r>
              <a:rPr lang="en-US" altLang="fr-FR" sz="1800" err="1">
                <a:solidFill>
                  <a:schemeClr val="bg1"/>
                </a:solidFill>
                <a:latin typeface="Aptos"/>
                <a:cs typeface="Lucida Grande" charset="0"/>
                <a:sym typeface="Lucida Grande" charset="0"/>
              </a:rPr>
              <a:t>bois</a:t>
            </a:r>
            <a:r>
              <a:rPr lang="en-US" altLang="fr-FR" sz="1800">
                <a:solidFill>
                  <a:schemeClr val="bg1"/>
                </a:solidFill>
                <a:latin typeface="Aptos"/>
                <a:cs typeface="Lucida Grande" charset="0"/>
                <a:sym typeface="Lucida Grande" charset="0"/>
              </a:rPr>
              <a:t> pendant </a:t>
            </a:r>
            <a:r>
              <a:rPr lang="en-US" altLang="fr-FR" sz="1800" err="1">
                <a:solidFill>
                  <a:schemeClr val="bg1"/>
                </a:solidFill>
                <a:latin typeface="Aptos"/>
                <a:cs typeface="Lucida Grande" charset="0"/>
                <a:sym typeface="Lucida Grande" charset="0"/>
              </a:rPr>
              <a:t>une</a:t>
            </a:r>
            <a:r>
              <a:rPr lang="en-US" altLang="fr-FR" sz="1800">
                <a:solidFill>
                  <a:schemeClr val="bg1"/>
                </a:solidFill>
                <a:latin typeface="Aptos"/>
                <a:cs typeface="Lucida Grande" charset="0"/>
                <a:sym typeface="Lucida Grande" charset="0"/>
              </a:rPr>
              <a:t> </a:t>
            </a:r>
            <a:r>
              <a:rPr lang="en-US" altLang="fr-FR" sz="1800" err="1">
                <a:solidFill>
                  <a:schemeClr val="bg1"/>
                </a:solidFill>
                <a:latin typeface="Aptos"/>
                <a:cs typeface="Lucida Grande" charset="0"/>
                <a:sym typeface="Lucida Grande" charset="0"/>
              </a:rPr>
              <a:t>semaine</a:t>
            </a:r>
            <a:r>
              <a:rPr lang="en-US" altLang="fr-FR" sz="1800">
                <a:solidFill>
                  <a:schemeClr val="bg1"/>
                </a:solidFill>
                <a:latin typeface="Aptos"/>
                <a:cs typeface="Lucida Grande" charset="0"/>
                <a:sym typeface="Lucida Grande" charset="0"/>
              </a:rPr>
              <a:t>. Cela </a:t>
            </a:r>
            <a:r>
              <a:rPr lang="en-US" altLang="fr-FR" sz="1800" err="1">
                <a:solidFill>
                  <a:schemeClr val="bg1"/>
                </a:solidFill>
                <a:latin typeface="Aptos"/>
                <a:cs typeface="Lucida Grande" charset="0"/>
                <a:sym typeface="Lucida Grande" charset="0"/>
              </a:rPr>
              <a:t>permet</a:t>
            </a:r>
            <a:r>
              <a:rPr lang="en-US" altLang="fr-FR" sz="1800">
                <a:latin typeface="Aptos"/>
                <a:cs typeface="Lucida Grande" charset="0"/>
              </a:rPr>
              <a:t> </a:t>
            </a:r>
            <a:r>
              <a:rPr lang="en-US" altLang="fr-FR" sz="1800">
                <a:solidFill>
                  <a:schemeClr val="bg1"/>
                </a:solidFill>
                <a:latin typeface="Aptos"/>
                <a:cs typeface="Lucida Grande" charset="0"/>
                <a:sym typeface="Lucida Grande" charset="0"/>
              </a:rPr>
              <a:t>de </a:t>
            </a:r>
            <a:r>
              <a:rPr lang="en-US" altLang="fr-FR" sz="1800" err="1">
                <a:solidFill>
                  <a:schemeClr val="bg1"/>
                </a:solidFill>
                <a:latin typeface="Aptos"/>
                <a:cs typeface="Lucida Grande" charset="0"/>
                <a:sym typeface="Lucida Grande" charset="0"/>
              </a:rPr>
              <a:t>libérer</a:t>
            </a:r>
            <a:r>
              <a:rPr lang="en-US" altLang="fr-FR" sz="1800">
                <a:solidFill>
                  <a:schemeClr val="bg1"/>
                </a:solidFill>
                <a:latin typeface="Aptos"/>
                <a:cs typeface="Lucida Grande" charset="0"/>
                <a:sym typeface="Lucida Grande" charset="0"/>
              </a:rPr>
              <a:t> les </a:t>
            </a:r>
            <a:r>
              <a:rPr lang="en-US" altLang="fr-FR" sz="1800" err="1">
                <a:solidFill>
                  <a:schemeClr val="bg1"/>
                </a:solidFill>
                <a:latin typeface="Aptos"/>
                <a:cs typeface="Lucida Grande" charset="0"/>
                <a:sym typeface="Lucida Grande" charset="0"/>
              </a:rPr>
              <a:t>arômes</a:t>
            </a:r>
            <a:r>
              <a:rPr lang="en-US" altLang="fr-FR" sz="1800">
                <a:solidFill>
                  <a:schemeClr val="bg1"/>
                </a:solidFill>
                <a:latin typeface="Aptos"/>
                <a:cs typeface="Lucida Grande" charset="0"/>
                <a:sym typeface="Lucida Grande" charset="0"/>
              </a:rPr>
              <a:t> et </a:t>
            </a:r>
            <a:r>
              <a:rPr lang="en-US" altLang="fr-FR" sz="1800" err="1">
                <a:solidFill>
                  <a:schemeClr val="bg1"/>
                </a:solidFill>
                <a:latin typeface="Aptos"/>
                <a:cs typeface="Lucida Grande" charset="0"/>
                <a:sym typeface="Lucida Grande" charset="0"/>
              </a:rPr>
              <a:t>d’enlever</a:t>
            </a:r>
            <a:r>
              <a:rPr lang="en-US" altLang="fr-FR" sz="1800">
                <a:solidFill>
                  <a:schemeClr val="bg1"/>
                </a:solidFill>
                <a:latin typeface="Aptos"/>
                <a:cs typeface="Lucida Grande" charset="0"/>
                <a:sym typeface="Lucida Grande" charset="0"/>
              </a:rPr>
              <a:t> </a:t>
            </a:r>
            <a:r>
              <a:rPr lang="en-US" altLang="fr-FR" sz="1800" err="1">
                <a:solidFill>
                  <a:schemeClr val="bg1"/>
                </a:solidFill>
                <a:latin typeface="Aptos"/>
                <a:cs typeface="Lucida Grande" charset="0"/>
                <a:sym typeface="Lucida Grande" charset="0"/>
              </a:rPr>
              <a:t>l’amertume</a:t>
            </a:r>
            <a:r>
              <a:rPr lang="en-US" altLang="fr-FR" sz="1800">
                <a:solidFill>
                  <a:schemeClr val="bg1"/>
                </a:solidFill>
                <a:latin typeface="Aptos"/>
                <a:cs typeface="Lucida Grande" charset="0"/>
                <a:sym typeface="Lucida Grande" charset="0"/>
              </a:rPr>
              <a:t>.</a:t>
            </a:r>
            <a:endParaRPr lang="fr-FR">
              <a:solidFill>
                <a:schemeClr val="bg1"/>
              </a:solidFill>
              <a:latin typeface="Aptos"/>
            </a:endParaRPr>
          </a:p>
        </p:txBody>
      </p:sp>
      <p:pic>
        <p:nvPicPr>
          <p:cNvPr id="3" name="Picture 2">
            <a:extLst>
              <a:ext uri="{FF2B5EF4-FFF2-40B4-BE49-F238E27FC236}">
                <a16:creationId xmlns:a16="http://schemas.microsoft.com/office/drawing/2014/main" id="{EED4C816-67B7-A038-28DC-420A593E8BDB}"/>
              </a:ext>
            </a:extLst>
          </p:cNvPr>
          <p:cNvPicPr>
            <a:picLocks noChangeAspect="1"/>
          </p:cNvPicPr>
          <p:nvPr/>
        </p:nvPicPr>
        <p:blipFill>
          <a:blip r:embed="rId4"/>
          <a:stretch>
            <a:fillRect/>
          </a:stretch>
        </p:blipFill>
        <p:spPr>
          <a:xfrm>
            <a:off x="485448" y="4143796"/>
            <a:ext cx="3211528" cy="22927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1" nodeType="clickEffect">
                                  <p:stCondLst>
                                    <p:cond delay="0"/>
                                  </p:stCondLst>
                                  <p:childTnLst>
                                    <p:set>
                                      <p:cBhvr>
                                        <p:cTn id="15" dur="1" fill="hold">
                                          <p:stCondLst>
                                            <p:cond delay="0"/>
                                          </p:stCondLst>
                                        </p:cTn>
                                        <p:tgtEl>
                                          <p:spTgt spid="615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1" nodeType="clickEffect">
                                  <p:stCondLst>
                                    <p:cond delay="0"/>
                                  </p:stCondLst>
                                  <p:childTnLst>
                                    <p:set>
                                      <p:cBhvr>
                                        <p:cTn id="19" dur="1" fill="hold">
                                          <p:stCondLst>
                                            <p:cond delay="0"/>
                                          </p:stCondLst>
                                        </p:cTn>
                                        <p:tgtEl>
                                          <p:spTgt spid="6151"/>
                                        </p:tgtEl>
                                        <p:attrNameLst>
                                          <p:attrName>style.visibility</p:attrName>
                                        </p:attrNameLst>
                                      </p:cBhvr>
                                      <p:to>
                                        <p:strVal val="visible"/>
                                      </p:to>
                                    </p:set>
                                    <p:animEffect transition="in" filter="fade">
                                      <p:cBhvr>
                                        <p:cTn id="20"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2" grpId="0"/>
      <p:bldP spid="2" grpId="1"/>
      <p:bldP spid="6150" grpId="0"/>
      <p:bldP spid="6150" grpId="1"/>
      <p:bldP spid="6151" grpId="0"/>
      <p:bldP spid="6151" grpId="1"/>
    </p:bldLst>
  </p:timing>
</p:sld>
</file>

<file path=ppt/theme/theme1.xml><?xml version="1.0" encoding="utf-8"?>
<a:theme xmlns:a="http://schemas.openxmlformats.org/drawingml/2006/main" name="AVSF-presentation">
  <a:themeElements>
    <a:clrScheme name="Thème 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1" id="{CB5AC465-81A4-4B4D-8FE6-78A10F251720}" vid="{B4F9E4F2-F615-394B-A6D3-B32E273EC2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3C958277E49B24283A83DEE2D1078CE" ma:contentTypeVersion="13" ma:contentTypeDescription="Crée un document." ma:contentTypeScope="" ma:versionID="9bdfdb1fdca7ab9330cc580b20a55e04">
  <xsd:schema xmlns:xsd="http://www.w3.org/2001/XMLSchema" xmlns:xs="http://www.w3.org/2001/XMLSchema" xmlns:p="http://schemas.microsoft.com/office/2006/metadata/properties" xmlns:ns2="44c21062-24a6-4e43-928f-21decd83161b" xmlns:ns3="5c36c52e-9e16-4b0c-ad2b-b6b4f15be0f8" targetNamespace="http://schemas.microsoft.com/office/2006/metadata/properties" ma:root="true" ma:fieldsID="9d59f904c89ae473dd0442d3be3d745d" ns2:_="" ns3:_="">
    <xsd:import namespace="44c21062-24a6-4e43-928f-21decd83161b"/>
    <xsd:import namespace="5c36c52e-9e16-4b0c-ad2b-b6b4f15be0f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c21062-24a6-4e43-928f-21decd8316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59afb672-b4ba-4b3f-b1ed-697a383fdf6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36c52e-9e16-4b0c-ad2b-b6b4f15be0f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f42cd80-ebd1-435b-acad-e790edd0be47}" ma:internalName="TaxCatchAll" ma:showField="CatchAllData" ma:web="5c36c52e-9e16-4b0c-ad2b-b6b4f15be0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44c21062-24a6-4e43-928f-21decd83161b" xsi:nil="true"/>
    <lcf76f155ced4ddcb4097134ff3c332f xmlns="44c21062-24a6-4e43-928f-21decd83161b">
      <Terms xmlns="http://schemas.microsoft.com/office/infopath/2007/PartnerControls"/>
    </lcf76f155ced4ddcb4097134ff3c332f>
    <TaxCatchAll xmlns="5c36c52e-9e16-4b0c-ad2b-b6b4f15be0f8" xsi:nil="true"/>
  </documentManagement>
</p:properties>
</file>

<file path=customXml/itemProps1.xml><?xml version="1.0" encoding="utf-8"?>
<ds:datastoreItem xmlns:ds="http://schemas.openxmlformats.org/officeDocument/2006/customXml" ds:itemID="{1F89ED8B-3471-4998-A73F-262B44ED772B}">
  <ds:schemaRefs>
    <ds:schemaRef ds:uri="http://schemas.microsoft.com/sharepoint/v3/contenttype/forms"/>
  </ds:schemaRefs>
</ds:datastoreItem>
</file>

<file path=customXml/itemProps2.xml><?xml version="1.0" encoding="utf-8"?>
<ds:datastoreItem xmlns:ds="http://schemas.openxmlformats.org/officeDocument/2006/customXml" ds:itemID="{EBF658D6-61E7-4A40-A492-31D9952D6A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c21062-24a6-4e43-928f-21decd83161b"/>
    <ds:schemaRef ds:uri="5c36c52e-9e16-4b0c-ad2b-b6b4f15be0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DF728D3-43A7-4D1B-BA47-87F8B20214B0}">
  <ds:schemaRefs>
    <ds:schemaRef ds:uri="5dfbad55-35f1-4915-9cb1-2a4ae9819e19"/>
    <ds:schemaRef ds:uri="db850c84-abac-47ab-a71d-c7a0225cb758"/>
    <ds:schemaRef ds:uri="e14d5f91-d6d1-4916-80b8-8e7409cef677"/>
    <ds:schemaRef ds:uri="e5ba085c-a3c0-4301-937f-3ad5e223b18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44c21062-24a6-4e43-928f-21decd83161b"/>
    <ds:schemaRef ds:uri="5c36c52e-9e16-4b0c-ad2b-b6b4f15be0f8"/>
  </ds:schemaRefs>
</ds:datastoreItem>
</file>

<file path=docProps/app.xml><?xml version="1.0" encoding="utf-8"?>
<Properties xmlns="http://schemas.openxmlformats.org/officeDocument/2006/extended-properties" xmlns:vt="http://schemas.openxmlformats.org/officeDocument/2006/docPropsVTypes">
  <TotalTime>1</TotalTime>
  <Words>1660</Words>
  <Application>Microsoft Office PowerPoint</Application>
  <PresentationFormat>Affichage à l'écran (4:3)</PresentationFormat>
  <Paragraphs>128</Paragraphs>
  <Slides>18</Slides>
  <Notes>18</Notes>
  <HiddenSlides>0</HiddenSlides>
  <MMClips>0</MMClips>
  <ScaleCrop>false</ScaleCrop>
  <HeadingPairs>
    <vt:vector size="6" baseType="variant">
      <vt:variant>
        <vt:lpstr>Polices utilisées</vt:lpstr>
      </vt:variant>
      <vt:variant>
        <vt:i4>10</vt:i4>
      </vt:variant>
      <vt:variant>
        <vt:lpstr>Thème</vt:lpstr>
      </vt:variant>
      <vt:variant>
        <vt:i4>2</vt:i4>
      </vt:variant>
      <vt:variant>
        <vt:lpstr>Titres des diapositives</vt:lpstr>
      </vt:variant>
      <vt:variant>
        <vt:i4>18</vt:i4>
      </vt:variant>
    </vt:vector>
  </HeadingPairs>
  <TitlesOfParts>
    <vt:vector size="30" baseType="lpstr">
      <vt:lpstr>Aptos</vt:lpstr>
      <vt:lpstr>Aptos Bold</vt:lpstr>
      <vt:lpstr>Arial</vt:lpstr>
      <vt:lpstr>Arial,Sans-Serif</vt:lpstr>
      <vt:lpstr>Balsamiq Sans</vt:lpstr>
      <vt:lpstr>Calibri</vt:lpstr>
      <vt:lpstr>Calibri Light</vt:lpstr>
      <vt:lpstr>Geomanist Bold</vt:lpstr>
      <vt:lpstr>Geomanist-BlackItalic</vt:lpstr>
      <vt:lpstr>Gill Sans</vt:lpstr>
      <vt:lpstr>AVSF-presentation</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claire jarriges</dc:creator>
  <cp:lastModifiedBy>Véronique Cabon</cp:lastModifiedBy>
  <cp:revision>10</cp:revision>
  <dcterms:modified xsi:type="dcterms:W3CDTF">2026-08-30T15:08:58Z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0x01010013C958277E49B24283A83DEE2D1078CE</vt:lpwstr>
  </property>
  <property fmtid="{D5CDD505-2E9C-101B-9397-08002B2CF9AE}" pid="3" name="MediaServiceImageTags">
    <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bool>false</vt:bool>
  </property>
</Properties>
</file>